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87" r:id="rId4"/>
    <p:sldId id="265" r:id="rId5"/>
    <p:sldId id="277" r:id="rId6"/>
    <p:sldId id="278" r:id="rId7"/>
    <p:sldId id="290" r:id="rId8"/>
    <p:sldId id="294" r:id="rId9"/>
    <p:sldId id="262" r:id="rId10"/>
    <p:sldId id="291" r:id="rId11"/>
    <p:sldId id="296" r:id="rId12"/>
    <p:sldId id="292" r:id="rId13"/>
    <p:sldId id="297" r:id="rId14"/>
    <p:sldId id="293" r:id="rId15"/>
    <p:sldId id="298" r:id="rId16"/>
    <p:sldId id="263" r:id="rId17"/>
    <p:sldId id="295" r:id="rId18"/>
    <p:sldId id="289" r:id="rId19"/>
    <p:sldId id="259" r:id="rId20"/>
    <p:sldId id="260" r:id="rId21"/>
    <p:sldId id="261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4" r:id="rId30"/>
    <p:sldId id="267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Route 23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 cmpd="sng">
                <a:solidFill>
                  <a:schemeClr val="lt1">
                    <a:alpha val="50000"/>
                  </a:schemeClr>
                </a:solidFill>
                <a:prstDash val="dash"/>
                <a:round/>
                <a:tailEnd type="triangle"/>
              </a:ln>
              <a:effectLst/>
            </c:spPr>
            <c:trendlineType val="linear"/>
            <c:forward val="3"/>
            <c:dispRSqr val="0"/>
            <c:dispEq val="0"/>
          </c:trendline>
          <c:cat>
            <c:numRef>
              <c:f>Sheet1!$J$1:$AL$1</c:f>
              <c:numCache>
                <c:formatCode>mmm\-yy</c:formatCode>
                <c:ptCount val="29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  <c:pt idx="24">
                  <c:v>44652</c:v>
                </c:pt>
                <c:pt idx="25">
                  <c:v>44682</c:v>
                </c:pt>
                <c:pt idx="26">
                  <c:v>44713</c:v>
                </c:pt>
                <c:pt idx="27">
                  <c:v>44743</c:v>
                </c:pt>
                <c:pt idx="28">
                  <c:v>44774</c:v>
                </c:pt>
              </c:numCache>
            </c:numRef>
          </c:cat>
          <c:val>
            <c:numRef>
              <c:f>Sheet1!$J$2:$AL$2</c:f>
              <c:numCache>
                <c:formatCode>General</c:formatCode>
                <c:ptCount val="29"/>
                <c:pt idx="0" formatCode="#,##0">
                  <c:v>226</c:v>
                </c:pt>
                <c:pt idx="1">
                  <c:v>208</c:v>
                </c:pt>
                <c:pt idx="2">
                  <c:v>219</c:v>
                </c:pt>
                <c:pt idx="3">
                  <c:v>247</c:v>
                </c:pt>
                <c:pt idx="4">
                  <c:v>310</c:v>
                </c:pt>
                <c:pt idx="5">
                  <c:v>493</c:v>
                </c:pt>
                <c:pt idx="6">
                  <c:v>529</c:v>
                </c:pt>
                <c:pt idx="7">
                  <c:v>503</c:v>
                </c:pt>
                <c:pt idx="8">
                  <c:v>449</c:v>
                </c:pt>
                <c:pt idx="9">
                  <c:v>427</c:v>
                </c:pt>
                <c:pt idx="10">
                  <c:v>597</c:v>
                </c:pt>
                <c:pt idx="11">
                  <c:v>756</c:v>
                </c:pt>
                <c:pt idx="12">
                  <c:v>580</c:v>
                </c:pt>
                <c:pt idx="13">
                  <c:v>532</c:v>
                </c:pt>
                <c:pt idx="14">
                  <c:v>754</c:v>
                </c:pt>
                <c:pt idx="15">
                  <c:v>884</c:v>
                </c:pt>
                <c:pt idx="16" formatCode="#,##0">
                  <c:v>1079</c:v>
                </c:pt>
                <c:pt idx="17" formatCode="#,##0">
                  <c:v>1340</c:v>
                </c:pt>
                <c:pt idx="18" formatCode="#,##0">
                  <c:v>1541</c:v>
                </c:pt>
                <c:pt idx="19" formatCode="#,##0">
                  <c:v>1392</c:v>
                </c:pt>
                <c:pt idx="20" formatCode="#,##0">
                  <c:v>1164</c:v>
                </c:pt>
                <c:pt idx="21" formatCode="#,##0">
                  <c:v>867</c:v>
                </c:pt>
                <c:pt idx="22" formatCode="#,##0">
                  <c:v>1216</c:v>
                </c:pt>
                <c:pt idx="23" formatCode="#,##0">
                  <c:v>1559</c:v>
                </c:pt>
                <c:pt idx="24" formatCode="#,##0">
                  <c:v>1261</c:v>
                </c:pt>
                <c:pt idx="25" formatCode="#,##0">
                  <c:v>1357</c:v>
                </c:pt>
                <c:pt idx="26" formatCode="#,##0">
                  <c:v>1408</c:v>
                </c:pt>
                <c:pt idx="27" formatCode="#,##0">
                  <c:v>1259</c:v>
                </c:pt>
                <c:pt idx="28" formatCode="#,##0">
                  <c:v>1410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91-482D-9BD5-ED80205FF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926841663"/>
        <c:axId val="1926838335"/>
      </c:lineChart>
      <c:dateAx>
        <c:axId val="192684166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6838335"/>
        <c:crosses val="autoZero"/>
        <c:auto val="1"/>
        <c:lblOffset val="100"/>
        <c:baseTimeUnit val="months"/>
      </c:dateAx>
      <c:valAx>
        <c:axId val="1926838335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6841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EEE73-A19B-41A1-BC67-115FCAC3E205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F61FBD-D091-4046-AEBE-20B68E27F852}">
      <dgm:prSet/>
      <dgm:spPr/>
      <dgm:t>
        <a:bodyPr/>
        <a:lstStyle/>
        <a:p>
          <a:r>
            <a:rPr lang="en-US" dirty="0"/>
            <a:t>Vandenburg Heights</a:t>
          </a:r>
        </a:p>
      </dgm:t>
    </dgm:pt>
    <dgm:pt modelId="{DD28DE60-EA01-429B-BD7A-B8AE261173D8}" type="parTrans" cxnId="{640B5B0D-366C-401C-A572-375C793ABF46}">
      <dgm:prSet/>
      <dgm:spPr/>
      <dgm:t>
        <a:bodyPr/>
        <a:lstStyle/>
        <a:p>
          <a:endParaRPr lang="en-US"/>
        </a:p>
      </dgm:t>
    </dgm:pt>
    <dgm:pt modelId="{5E301653-292C-4C93-A2DF-0D0048CC7642}" type="sibTrans" cxnId="{640B5B0D-366C-401C-A572-375C793ABF46}">
      <dgm:prSet/>
      <dgm:spPr/>
      <dgm:t>
        <a:bodyPr/>
        <a:lstStyle/>
        <a:p>
          <a:endParaRPr lang="en-US"/>
        </a:p>
      </dgm:t>
    </dgm:pt>
    <dgm:pt modelId="{928B883D-8D2D-4B13-A2CF-4883C41CF5F4}">
      <dgm:prSet/>
      <dgm:spPr/>
      <dgm:t>
        <a:bodyPr/>
        <a:lstStyle/>
        <a:p>
          <a:r>
            <a:rPr lang="en-US" dirty="0"/>
            <a:t>McKenzie Boys &amp; Girls Club</a:t>
          </a:r>
        </a:p>
      </dgm:t>
    </dgm:pt>
    <dgm:pt modelId="{FE06402D-265D-4692-983C-D37B78E874D4}" type="parTrans" cxnId="{8BFD04C8-FAF1-4767-9734-C5F0A122F753}">
      <dgm:prSet/>
      <dgm:spPr/>
      <dgm:t>
        <a:bodyPr/>
        <a:lstStyle/>
        <a:p>
          <a:endParaRPr lang="en-US"/>
        </a:p>
      </dgm:t>
    </dgm:pt>
    <dgm:pt modelId="{31393280-41B8-4800-933F-A5556567F1CC}" type="sibTrans" cxnId="{8BFD04C8-FAF1-4767-9734-C5F0A122F753}">
      <dgm:prSet/>
      <dgm:spPr/>
      <dgm:t>
        <a:bodyPr/>
        <a:lstStyle/>
        <a:p>
          <a:endParaRPr lang="en-US"/>
        </a:p>
      </dgm:t>
    </dgm:pt>
    <dgm:pt modelId="{27EF8E94-6EF1-4E97-80A5-5C6A9906CA66}">
      <dgm:prSet/>
      <dgm:spPr/>
      <dgm:t>
        <a:bodyPr/>
        <a:lstStyle/>
        <a:p>
          <a:r>
            <a:rPr lang="en-US" dirty="0"/>
            <a:t>N Grand Avenue Corridor</a:t>
          </a:r>
        </a:p>
      </dgm:t>
    </dgm:pt>
    <dgm:pt modelId="{CF22E663-A945-483D-AE9F-9116DDB9F477}" type="parTrans" cxnId="{AF8567EF-E81B-415A-BBCC-385AFEB10FDD}">
      <dgm:prSet/>
      <dgm:spPr/>
      <dgm:t>
        <a:bodyPr/>
        <a:lstStyle/>
        <a:p>
          <a:endParaRPr lang="en-US"/>
        </a:p>
      </dgm:t>
    </dgm:pt>
    <dgm:pt modelId="{5A84365D-B0D1-4580-BB29-DDB51B761837}" type="sibTrans" cxnId="{AF8567EF-E81B-415A-BBCC-385AFEB10FDD}">
      <dgm:prSet/>
      <dgm:spPr/>
      <dgm:t>
        <a:bodyPr/>
        <a:lstStyle/>
        <a:p>
          <a:endParaRPr lang="en-US"/>
        </a:p>
      </dgm:t>
    </dgm:pt>
    <dgm:pt modelId="{531266F5-3822-4D10-B392-C9BEB8B84494}">
      <dgm:prSet/>
      <dgm:spPr/>
      <dgm:t>
        <a:bodyPr/>
        <a:lstStyle/>
        <a:p>
          <a:r>
            <a:rPr lang="en-US" dirty="0"/>
            <a:t>Sun Prairie West High School</a:t>
          </a:r>
        </a:p>
      </dgm:t>
    </dgm:pt>
    <dgm:pt modelId="{2980218B-DAFD-453F-809D-2A8EFA1854B8}" type="parTrans" cxnId="{3E1B9D1E-3D78-49C2-ACAD-C371FA29E284}">
      <dgm:prSet/>
      <dgm:spPr/>
      <dgm:t>
        <a:bodyPr/>
        <a:lstStyle/>
        <a:p>
          <a:endParaRPr lang="en-US"/>
        </a:p>
      </dgm:t>
    </dgm:pt>
    <dgm:pt modelId="{F6AF2F28-3704-486F-AF7B-D56761611C4E}" type="sibTrans" cxnId="{3E1B9D1E-3D78-49C2-ACAD-C371FA29E284}">
      <dgm:prSet/>
      <dgm:spPr/>
      <dgm:t>
        <a:bodyPr/>
        <a:lstStyle/>
        <a:p>
          <a:endParaRPr lang="en-US"/>
        </a:p>
      </dgm:t>
    </dgm:pt>
    <dgm:pt modelId="{CE298513-53F4-4F0D-AA05-E97C09CC5FFA}">
      <dgm:prSet/>
      <dgm:spPr/>
      <dgm:t>
        <a:bodyPr/>
        <a:lstStyle/>
        <a:p>
          <a:r>
            <a:rPr lang="en-US" dirty="0"/>
            <a:t>Windsor Street Corridor/HWY 19</a:t>
          </a:r>
        </a:p>
      </dgm:t>
    </dgm:pt>
    <dgm:pt modelId="{6FA58EB9-F06D-4C38-A9D6-4AC78EA2A208}" type="parTrans" cxnId="{0280EC03-C544-46F2-8302-F6494F2A28A4}">
      <dgm:prSet/>
      <dgm:spPr/>
      <dgm:t>
        <a:bodyPr/>
        <a:lstStyle/>
        <a:p>
          <a:endParaRPr lang="en-US"/>
        </a:p>
      </dgm:t>
    </dgm:pt>
    <dgm:pt modelId="{B7F54D11-3C77-4E3B-B323-D3B38F28C260}" type="sibTrans" cxnId="{0280EC03-C544-46F2-8302-F6494F2A28A4}">
      <dgm:prSet/>
      <dgm:spPr/>
      <dgm:t>
        <a:bodyPr/>
        <a:lstStyle/>
        <a:p>
          <a:endParaRPr lang="en-US"/>
        </a:p>
      </dgm:t>
    </dgm:pt>
    <dgm:pt modelId="{9D16199B-F2E6-443F-848D-3E91316E0515}">
      <dgm:prSet/>
      <dgm:spPr/>
      <dgm:t>
        <a:bodyPr/>
        <a:lstStyle/>
        <a:p>
          <a:r>
            <a:rPr lang="en-US" dirty="0"/>
            <a:t>Schiller Street/Emerald Terrace</a:t>
          </a:r>
        </a:p>
      </dgm:t>
    </dgm:pt>
    <dgm:pt modelId="{1C57D868-8FDD-4D5E-B5AF-512761ED5828}" type="parTrans" cxnId="{932F5E42-E87B-4005-AA14-AA45D19324EE}">
      <dgm:prSet/>
      <dgm:spPr/>
      <dgm:t>
        <a:bodyPr/>
        <a:lstStyle/>
        <a:p>
          <a:endParaRPr lang="en-US"/>
        </a:p>
      </dgm:t>
    </dgm:pt>
    <dgm:pt modelId="{532F96C3-C626-485E-91CD-256E6FFC5ABF}" type="sibTrans" cxnId="{932F5E42-E87B-4005-AA14-AA45D19324EE}">
      <dgm:prSet/>
      <dgm:spPr/>
      <dgm:t>
        <a:bodyPr/>
        <a:lstStyle/>
        <a:p>
          <a:endParaRPr lang="en-US"/>
        </a:p>
      </dgm:t>
    </dgm:pt>
    <dgm:pt modelId="{BD86465B-ED0A-421B-BE05-E5176BAF963F}">
      <dgm:prSet/>
      <dgm:spPr/>
      <dgm:t>
        <a:bodyPr/>
        <a:lstStyle/>
        <a:p>
          <a:r>
            <a:rPr lang="en-US" dirty="0"/>
            <a:t>The Element </a:t>
          </a:r>
        </a:p>
      </dgm:t>
    </dgm:pt>
    <dgm:pt modelId="{A2BDF86B-54DC-4997-8414-2791E549A713}" type="parTrans" cxnId="{C743B157-A03D-457F-B9F4-D46E3B38E5D0}">
      <dgm:prSet/>
      <dgm:spPr/>
      <dgm:t>
        <a:bodyPr/>
        <a:lstStyle/>
        <a:p>
          <a:endParaRPr lang="en-US"/>
        </a:p>
      </dgm:t>
    </dgm:pt>
    <dgm:pt modelId="{4A5F3FF6-A952-444B-8F22-16332CEC3075}" type="sibTrans" cxnId="{C743B157-A03D-457F-B9F4-D46E3B38E5D0}">
      <dgm:prSet/>
      <dgm:spPr/>
      <dgm:t>
        <a:bodyPr/>
        <a:lstStyle/>
        <a:p>
          <a:endParaRPr lang="en-US"/>
        </a:p>
      </dgm:t>
    </dgm:pt>
    <dgm:pt modelId="{5175B7C2-6021-4830-BAE3-D46A604E4CDC}">
      <dgm:prSet/>
      <dgm:spPr/>
      <dgm:t>
        <a:bodyPr/>
        <a:lstStyle/>
        <a:p>
          <a:r>
            <a:rPr lang="en-US" dirty="0"/>
            <a:t>West Main Street</a:t>
          </a:r>
        </a:p>
      </dgm:t>
    </dgm:pt>
    <dgm:pt modelId="{A182E8CB-9DE2-41AB-B00E-36B4EBCFD827}" type="parTrans" cxnId="{DB9221E5-8543-42FD-9E2B-9ABF7DEF5E35}">
      <dgm:prSet/>
      <dgm:spPr/>
      <dgm:t>
        <a:bodyPr/>
        <a:lstStyle/>
        <a:p>
          <a:endParaRPr lang="en-US"/>
        </a:p>
      </dgm:t>
    </dgm:pt>
    <dgm:pt modelId="{A0328C9B-3E28-4F7F-A140-17670632F839}" type="sibTrans" cxnId="{DB9221E5-8543-42FD-9E2B-9ABF7DEF5E35}">
      <dgm:prSet/>
      <dgm:spPr/>
      <dgm:t>
        <a:bodyPr/>
        <a:lstStyle/>
        <a:p>
          <a:endParaRPr lang="en-US"/>
        </a:p>
      </dgm:t>
    </dgm:pt>
    <dgm:pt modelId="{459DCC88-8317-484F-BBF8-1BCFF586BD32}" type="pres">
      <dgm:prSet presAssocID="{2E9EEE73-A19B-41A1-BC67-115FCAC3E205}" presName="vert0" presStyleCnt="0">
        <dgm:presLayoutVars>
          <dgm:dir/>
          <dgm:animOne val="branch"/>
          <dgm:animLvl val="lvl"/>
        </dgm:presLayoutVars>
      </dgm:prSet>
      <dgm:spPr/>
    </dgm:pt>
    <dgm:pt modelId="{2C4B1E3C-5A37-47AE-B9D4-B56111F49AF4}" type="pres">
      <dgm:prSet presAssocID="{48F61FBD-D091-4046-AEBE-20B68E27F852}" presName="thickLine" presStyleLbl="alignNode1" presStyleIdx="0" presStyleCnt="8"/>
      <dgm:spPr/>
    </dgm:pt>
    <dgm:pt modelId="{B657DCE0-4997-4B20-A071-8D6430C3E65E}" type="pres">
      <dgm:prSet presAssocID="{48F61FBD-D091-4046-AEBE-20B68E27F852}" presName="horz1" presStyleCnt="0"/>
      <dgm:spPr/>
    </dgm:pt>
    <dgm:pt modelId="{A6FC22AB-1AFB-4C0E-978A-64AE4367C14E}" type="pres">
      <dgm:prSet presAssocID="{48F61FBD-D091-4046-AEBE-20B68E27F852}" presName="tx1" presStyleLbl="revTx" presStyleIdx="0" presStyleCnt="8"/>
      <dgm:spPr/>
    </dgm:pt>
    <dgm:pt modelId="{08480E82-F64B-4130-92EA-9BC7BA7ED8FF}" type="pres">
      <dgm:prSet presAssocID="{48F61FBD-D091-4046-AEBE-20B68E27F852}" presName="vert1" presStyleCnt="0"/>
      <dgm:spPr/>
    </dgm:pt>
    <dgm:pt modelId="{DC2AC582-8E68-4D1B-B1AB-896348526280}" type="pres">
      <dgm:prSet presAssocID="{928B883D-8D2D-4B13-A2CF-4883C41CF5F4}" presName="thickLine" presStyleLbl="alignNode1" presStyleIdx="1" presStyleCnt="8"/>
      <dgm:spPr/>
    </dgm:pt>
    <dgm:pt modelId="{4A0C44A4-A19D-4E30-A9B6-34589DE1E4F9}" type="pres">
      <dgm:prSet presAssocID="{928B883D-8D2D-4B13-A2CF-4883C41CF5F4}" presName="horz1" presStyleCnt="0"/>
      <dgm:spPr/>
    </dgm:pt>
    <dgm:pt modelId="{4B137FF8-BE97-40B2-96F5-6155B7AA8C35}" type="pres">
      <dgm:prSet presAssocID="{928B883D-8D2D-4B13-A2CF-4883C41CF5F4}" presName="tx1" presStyleLbl="revTx" presStyleIdx="1" presStyleCnt="8"/>
      <dgm:spPr/>
    </dgm:pt>
    <dgm:pt modelId="{06A29153-1711-424D-AD7B-60B0EBCB9D86}" type="pres">
      <dgm:prSet presAssocID="{928B883D-8D2D-4B13-A2CF-4883C41CF5F4}" presName="vert1" presStyleCnt="0"/>
      <dgm:spPr/>
    </dgm:pt>
    <dgm:pt modelId="{FBC4A5BB-4891-459D-98F8-C996DCDEB0B4}" type="pres">
      <dgm:prSet presAssocID="{27EF8E94-6EF1-4E97-80A5-5C6A9906CA66}" presName="thickLine" presStyleLbl="alignNode1" presStyleIdx="2" presStyleCnt="8"/>
      <dgm:spPr/>
    </dgm:pt>
    <dgm:pt modelId="{389B374C-8ECF-46FF-A034-D8794D591A99}" type="pres">
      <dgm:prSet presAssocID="{27EF8E94-6EF1-4E97-80A5-5C6A9906CA66}" presName="horz1" presStyleCnt="0"/>
      <dgm:spPr/>
    </dgm:pt>
    <dgm:pt modelId="{E4AD342A-0D02-4DBC-B530-47067BA8AB79}" type="pres">
      <dgm:prSet presAssocID="{27EF8E94-6EF1-4E97-80A5-5C6A9906CA66}" presName="tx1" presStyleLbl="revTx" presStyleIdx="2" presStyleCnt="8"/>
      <dgm:spPr/>
    </dgm:pt>
    <dgm:pt modelId="{5690DA6B-ECF5-4BE7-817B-E5FE52E56BAB}" type="pres">
      <dgm:prSet presAssocID="{27EF8E94-6EF1-4E97-80A5-5C6A9906CA66}" presName="vert1" presStyleCnt="0"/>
      <dgm:spPr/>
    </dgm:pt>
    <dgm:pt modelId="{3EF48B2D-4484-47C7-A913-4AD6D1F6CB9A}" type="pres">
      <dgm:prSet presAssocID="{531266F5-3822-4D10-B392-C9BEB8B84494}" presName="thickLine" presStyleLbl="alignNode1" presStyleIdx="3" presStyleCnt="8"/>
      <dgm:spPr/>
    </dgm:pt>
    <dgm:pt modelId="{335E960C-2629-47AC-A24A-258461AD70A6}" type="pres">
      <dgm:prSet presAssocID="{531266F5-3822-4D10-B392-C9BEB8B84494}" presName="horz1" presStyleCnt="0"/>
      <dgm:spPr/>
    </dgm:pt>
    <dgm:pt modelId="{F7E64EA8-E6DD-4F09-B7D4-0E8D2CA19353}" type="pres">
      <dgm:prSet presAssocID="{531266F5-3822-4D10-B392-C9BEB8B84494}" presName="tx1" presStyleLbl="revTx" presStyleIdx="3" presStyleCnt="8"/>
      <dgm:spPr/>
    </dgm:pt>
    <dgm:pt modelId="{0D8BD380-8C2F-4136-864D-0D774221E719}" type="pres">
      <dgm:prSet presAssocID="{531266F5-3822-4D10-B392-C9BEB8B84494}" presName="vert1" presStyleCnt="0"/>
      <dgm:spPr/>
    </dgm:pt>
    <dgm:pt modelId="{82DE1357-F44F-4EFA-9A8E-033535BFCA74}" type="pres">
      <dgm:prSet presAssocID="{CE298513-53F4-4F0D-AA05-E97C09CC5FFA}" presName="thickLine" presStyleLbl="alignNode1" presStyleIdx="4" presStyleCnt="8"/>
      <dgm:spPr/>
    </dgm:pt>
    <dgm:pt modelId="{8BEE8D9E-235E-4819-8B7B-29882C02EF80}" type="pres">
      <dgm:prSet presAssocID="{CE298513-53F4-4F0D-AA05-E97C09CC5FFA}" presName="horz1" presStyleCnt="0"/>
      <dgm:spPr/>
    </dgm:pt>
    <dgm:pt modelId="{2D5E02F4-0E9E-4B4B-B842-17C5EC55A212}" type="pres">
      <dgm:prSet presAssocID="{CE298513-53F4-4F0D-AA05-E97C09CC5FFA}" presName="tx1" presStyleLbl="revTx" presStyleIdx="4" presStyleCnt="8"/>
      <dgm:spPr/>
    </dgm:pt>
    <dgm:pt modelId="{8CBEB4B4-A9F5-4B3A-A348-0EED76AD496E}" type="pres">
      <dgm:prSet presAssocID="{CE298513-53F4-4F0D-AA05-E97C09CC5FFA}" presName="vert1" presStyleCnt="0"/>
      <dgm:spPr/>
    </dgm:pt>
    <dgm:pt modelId="{B6DEEE35-5F14-41EF-A1A5-EC991A1F3977}" type="pres">
      <dgm:prSet presAssocID="{9D16199B-F2E6-443F-848D-3E91316E0515}" presName="thickLine" presStyleLbl="alignNode1" presStyleIdx="5" presStyleCnt="8"/>
      <dgm:spPr/>
    </dgm:pt>
    <dgm:pt modelId="{FA8E905A-6BF2-489E-90EB-58392B1D9F1B}" type="pres">
      <dgm:prSet presAssocID="{9D16199B-F2E6-443F-848D-3E91316E0515}" presName="horz1" presStyleCnt="0"/>
      <dgm:spPr/>
    </dgm:pt>
    <dgm:pt modelId="{807715A1-2E45-4717-9F9F-2CE9B867CDBB}" type="pres">
      <dgm:prSet presAssocID="{9D16199B-F2E6-443F-848D-3E91316E0515}" presName="tx1" presStyleLbl="revTx" presStyleIdx="5" presStyleCnt="8"/>
      <dgm:spPr/>
    </dgm:pt>
    <dgm:pt modelId="{E0773041-F887-41B8-9C85-C36BAADFDC71}" type="pres">
      <dgm:prSet presAssocID="{9D16199B-F2E6-443F-848D-3E91316E0515}" presName="vert1" presStyleCnt="0"/>
      <dgm:spPr/>
    </dgm:pt>
    <dgm:pt modelId="{A2208484-B897-45AA-B590-A6D7DDCADB0A}" type="pres">
      <dgm:prSet presAssocID="{BD86465B-ED0A-421B-BE05-E5176BAF963F}" presName="thickLine" presStyleLbl="alignNode1" presStyleIdx="6" presStyleCnt="8"/>
      <dgm:spPr/>
    </dgm:pt>
    <dgm:pt modelId="{08FF307A-0809-4B8F-95FF-5B172BA3147C}" type="pres">
      <dgm:prSet presAssocID="{BD86465B-ED0A-421B-BE05-E5176BAF963F}" presName="horz1" presStyleCnt="0"/>
      <dgm:spPr/>
    </dgm:pt>
    <dgm:pt modelId="{985671A5-F4A6-4166-AFD4-2D59FEDDCF88}" type="pres">
      <dgm:prSet presAssocID="{BD86465B-ED0A-421B-BE05-E5176BAF963F}" presName="tx1" presStyleLbl="revTx" presStyleIdx="6" presStyleCnt="8"/>
      <dgm:spPr/>
    </dgm:pt>
    <dgm:pt modelId="{B0D9A135-AAEC-452D-B134-FBAD31D72526}" type="pres">
      <dgm:prSet presAssocID="{BD86465B-ED0A-421B-BE05-E5176BAF963F}" presName="vert1" presStyleCnt="0"/>
      <dgm:spPr/>
    </dgm:pt>
    <dgm:pt modelId="{BC48632F-C857-4B5A-B658-B62562338CA4}" type="pres">
      <dgm:prSet presAssocID="{5175B7C2-6021-4830-BAE3-D46A604E4CDC}" presName="thickLine" presStyleLbl="alignNode1" presStyleIdx="7" presStyleCnt="8"/>
      <dgm:spPr/>
    </dgm:pt>
    <dgm:pt modelId="{9B1DEC73-C59D-490D-A256-EB335F25DC77}" type="pres">
      <dgm:prSet presAssocID="{5175B7C2-6021-4830-BAE3-D46A604E4CDC}" presName="horz1" presStyleCnt="0"/>
      <dgm:spPr/>
    </dgm:pt>
    <dgm:pt modelId="{065EE15D-2445-4720-A330-7CD6B620008A}" type="pres">
      <dgm:prSet presAssocID="{5175B7C2-6021-4830-BAE3-D46A604E4CDC}" presName="tx1" presStyleLbl="revTx" presStyleIdx="7" presStyleCnt="8"/>
      <dgm:spPr/>
    </dgm:pt>
    <dgm:pt modelId="{DC5E01AA-9DE8-46EE-90CF-29AC319C2F7E}" type="pres">
      <dgm:prSet presAssocID="{5175B7C2-6021-4830-BAE3-D46A604E4CDC}" presName="vert1" presStyleCnt="0"/>
      <dgm:spPr/>
    </dgm:pt>
  </dgm:ptLst>
  <dgm:cxnLst>
    <dgm:cxn modelId="{0280EC03-C544-46F2-8302-F6494F2A28A4}" srcId="{2E9EEE73-A19B-41A1-BC67-115FCAC3E205}" destId="{CE298513-53F4-4F0D-AA05-E97C09CC5FFA}" srcOrd="4" destOrd="0" parTransId="{6FA58EB9-F06D-4C38-A9D6-4AC78EA2A208}" sibTransId="{B7F54D11-3C77-4E3B-B323-D3B38F28C260}"/>
    <dgm:cxn modelId="{640B5B0D-366C-401C-A572-375C793ABF46}" srcId="{2E9EEE73-A19B-41A1-BC67-115FCAC3E205}" destId="{48F61FBD-D091-4046-AEBE-20B68E27F852}" srcOrd="0" destOrd="0" parTransId="{DD28DE60-EA01-429B-BD7A-B8AE261173D8}" sibTransId="{5E301653-292C-4C93-A2DF-0D0048CC7642}"/>
    <dgm:cxn modelId="{3E1B9D1E-3D78-49C2-ACAD-C371FA29E284}" srcId="{2E9EEE73-A19B-41A1-BC67-115FCAC3E205}" destId="{531266F5-3822-4D10-B392-C9BEB8B84494}" srcOrd="3" destOrd="0" parTransId="{2980218B-DAFD-453F-809D-2A8EFA1854B8}" sibTransId="{F6AF2F28-3704-486F-AF7B-D56761611C4E}"/>
    <dgm:cxn modelId="{6C5AE560-8058-4C7C-9D08-9BD2E92FC978}" type="presOf" srcId="{BD86465B-ED0A-421B-BE05-E5176BAF963F}" destId="{985671A5-F4A6-4166-AFD4-2D59FEDDCF88}" srcOrd="0" destOrd="0" presId="urn:microsoft.com/office/officeart/2008/layout/LinedList"/>
    <dgm:cxn modelId="{932F5E42-E87B-4005-AA14-AA45D19324EE}" srcId="{2E9EEE73-A19B-41A1-BC67-115FCAC3E205}" destId="{9D16199B-F2E6-443F-848D-3E91316E0515}" srcOrd="5" destOrd="0" parTransId="{1C57D868-8FDD-4D5E-B5AF-512761ED5828}" sibTransId="{532F96C3-C626-485E-91CD-256E6FFC5ABF}"/>
    <dgm:cxn modelId="{C450FC56-89CE-42E6-A736-BFCE257EB07D}" type="presOf" srcId="{5175B7C2-6021-4830-BAE3-D46A604E4CDC}" destId="{065EE15D-2445-4720-A330-7CD6B620008A}" srcOrd="0" destOrd="0" presId="urn:microsoft.com/office/officeart/2008/layout/LinedList"/>
    <dgm:cxn modelId="{C743B157-A03D-457F-B9F4-D46E3B38E5D0}" srcId="{2E9EEE73-A19B-41A1-BC67-115FCAC3E205}" destId="{BD86465B-ED0A-421B-BE05-E5176BAF963F}" srcOrd="6" destOrd="0" parTransId="{A2BDF86B-54DC-4997-8414-2791E549A713}" sibTransId="{4A5F3FF6-A952-444B-8F22-16332CEC3075}"/>
    <dgm:cxn modelId="{9A73E282-2471-44D8-9236-9636BE92E3E4}" type="presOf" srcId="{2E9EEE73-A19B-41A1-BC67-115FCAC3E205}" destId="{459DCC88-8317-484F-BBF8-1BCFF586BD32}" srcOrd="0" destOrd="0" presId="urn:microsoft.com/office/officeart/2008/layout/LinedList"/>
    <dgm:cxn modelId="{1870039E-74DD-4297-84A8-431A1C58070B}" type="presOf" srcId="{9D16199B-F2E6-443F-848D-3E91316E0515}" destId="{807715A1-2E45-4717-9F9F-2CE9B867CDBB}" srcOrd="0" destOrd="0" presId="urn:microsoft.com/office/officeart/2008/layout/LinedList"/>
    <dgm:cxn modelId="{E287AAA0-15F6-49F6-A609-00360E33D7AF}" type="presOf" srcId="{CE298513-53F4-4F0D-AA05-E97C09CC5FFA}" destId="{2D5E02F4-0E9E-4B4B-B842-17C5EC55A212}" srcOrd="0" destOrd="0" presId="urn:microsoft.com/office/officeart/2008/layout/LinedList"/>
    <dgm:cxn modelId="{758BE6A6-3FF0-4C42-9C5F-1735D0E4A2AB}" type="presOf" srcId="{48F61FBD-D091-4046-AEBE-20B68E27F852}" destId="{A6FC22AB-1AFB-4C0E-978A-64AE4367C14E}" srcOrd="0" destOrd="0" presId="urn:microsoft.com/office/officeart/2008/layout/LinedList"/>
    <dgm:cxn modelId="{B4F59BA7-FC8A-4FAF-AC2C-51E23244A0CD}" type="presOf" srcId="{531266F5-3822-4D10-B392-C9BEB8B84494}" destId="{F7E64EA8-E6DD-4F09-B7D4-0E8D2CA19353}" srcOrd="0" destOrd="0" presId="urn:microsoft.com/office/officeart/2008/layout/LinedList"/>
    <dgm:cxn modelId="{8BFD04C8-FAF1-4767-9734-C5F0A122F753}" srcId="{2E9EEE73-A19B-41A1-BC67-115FCAC3E205}" destId="{928B883D-8D2D-4B13-A2CF-4883C41CF5F4}" srcOrd="1" destOrd="0" parTransId="{FE06402D-265D-4692-983C-D37B78E874D4}" sibTransId="{31393280-41B8-4800-933F-A5556567F1CC}"/>
    <dgm:cxn modelId="{DB9221E5-8543-42FD-9E2B-9ABF7DEF5E35}" srcId="{2E9EEE73-A19B-41A1-BC67-115FCAC3E205}" destId="{5175B7C2-6021-4830-BAE3-D46A604E4CDC}" srcOrd="7" destOrd="0" parTransId="{A182E8CB-9DE2-41AB-B00E-36B4EBCFD827}" sibTransId="{A0328C9B-3E28-4F7F-A140-17670632F839}"/>
    <dgm:cxn modelId="{6633AFEE-5BE7-4A13-A313-DEED567641B5}" type="presOf" srcId="{27EF8E94-6EF1-4E97-80A5-5C6A9906CA66}" destId="{E4AD342A-0D02-4DBC-B530-47067BA8AB79}" srcOrd="0" destOrd="0" presId="urn:microsoft.com/office/officeart/2008/layout/LinedList"/>
    <dgm:cxn modelId="{AF8567EF-E81B-415A-BBCC-385AFEB10FDD}" srcId="{2E9EEE73-A19B-41A1-BC67-115FCAC3E205}" destId="{27EF8E94-6EF1-4E97-80A5-5C6A9906CA66}" srcOrd="2" destOrd="0" parTransId="{CF22E663-A945-483D-AE9F-9116DDB9F477}" sibTransId="{5A84365D-B0D1-4580-BB29-DDB51B761837}"/>
    <dgm:cxn modelId="{B0D984F6-7DF9-433B-B46C-D453EA679272}" type="presOf" srcId="{928B883D-8D2D-4B13-A2CF-4883C41CF5F4}" destId="{4B137FF8-BE97-40B2-96F5-6155B7AA8C35}" srcOrd="0" destOrd="0" presId="urn:microsoft.com/office/officeart/2008/layout/LinedList"/>
    <dgm:cxn modelId="{1BD1DE77-BC45-4F4D-B571-F9D11B132017}" type="presParOf" srcId="{459DCC88-8317-484F-BBF8-1BCFF586BD32}" destId="{2C4B1E3C-5A37-47AE-B9D4-B56111F49AF4}" srcOrd="0" destOrd="0" presId="urn:microsoft.com/office/officeart/2008/layout/LinedList"/>
    <dgm:cxn modelId="{E45F9302-67AE-4841-9187-244F25295E61}" type="presParOf" srcId="{459DCC88-8317-484F-BBF8-1BCFF586BD32}" destId="{B657DCE0-4997-4B20-A071-8D6430C3E65E}" srcOrd="1" destOrd="0" presId="urn:microsoft.com/office/officeart/2008/layout/LinedList"/>
    <dgm:cxn modelId="{A4848C8F-434C-4EE3-9AD4-BBEEEC661A95}" type="presParOf" srcId="{B657DCE0-4997-4B20-A071-8D6430C3E65E}" destId="{A6FC22AB-1AFB-4C0E-978A-64AE4367C14E}" srcOrd="0" destOrd="0" presId="urn:microsoft.com/office/officeart/2008/layout/LinedList"/>
    <dgm:cxn modelId="{AECFF726-E0BE-4427-AB02-C9A72B8163BF}" type="presParOf" srcId="{B657DCE0-4997-4B20-A071-8D6430C3E65E}" destId="{08480E82-F64B-4130-92EA-9BC7BA7ED8FF}" srcOrd="1" destOrd="0" presId="urn:microsoft.com/office/officeart/2008/layout/LinedList"/>
    <dgm:cxn modelId="{7EB1222F-F43A-4B72-866B-280661BBA699}" type="presParOf" srcId="{459DCC88-8317-484F-BBF8-1BCFF586BD32}" destId="{DC2AC582-8E68-4D1B-B1AB-896348526280}" srcOrd="2" destOrd="0" presId="urn:microsoft.com/office/officeart/2008/layout/LinedList"/>
    <dgm:cxn modelId="{D36A57BD-87DA-452D-AAF1-3BC136A6D3AD}" type="presParOf" srcId="{459DCC88-8317-484F-BBF8-1BCFF586BD32}" destId="{4A0C44A4-A19D-4E30-A9B6-34589DE1E4F9}" srcOrd="3" destOrd="0" presId="urn:microsoft.com/office/officeart/2008/layout/LinedList"/>
    <dgm:cxn modelId="{743F52EC-0B04-4333-BB75-1E3F5C10BAFC}" type="presParOf" srcId="{4A0C44A4-A19D-4E30-A9B6-34589DE1E4F9}" destId="{4B137FF8-BE97-40B2-96F5-6155B7AA8C35}" srcOrd="0" destOrd="0" presId="urn:microsoft.com/office/officeart/2008/layout/LinedList"/>
    <dgm:cxn modelId="{E2F4A750-06B1-4F1D-BD79-FAB624912411}" type="presParOf" srcId="{4A0C44A4-A19D-4E30-A9B6-34589DE1E4F9}" destId="{06A29153-1711-424D-AD7B-60B0EBCB9D86}" srcOrd="1" destOrd="0" presId="urn:microsoft.com/office/officeart/2008/layout/LinedList"/>
    <dgm:cxn modelId="{983212FC-54EC-4A5C-AA79-EB9E53891CA9}" type="presParOf" srcId="{459DCC88-8317-484F-BBF8-1BCFF586BD32}" destId="{FBC4A5BB-4891-459D-98F8-C996DCDEB0B4}" srcOrd="4" destOrd="0" presId="urn:microsoft.com/office/officeart/2008/layout/LinedList"/>
    <dgm:cxn modelId="{068C9B01-6E33-4B95-8CE5-3D3CB3545830}" type="presParOf" srcId="{459DCC88-8317-484F-BBF8-1BCFF586BD32}" destId="{389B374C-8ECF-46FF-A034-D8794D591A99}" srcOrd="5" destOrd="0" presId="urn:microsoft.com/office/officeart/2008/layout/LinedList"/>
    <dgm:cxn modelId="{43537B6B-4EB9-48D4-819F-BAB8BB3F7992}" type="presParOf" srcId="{389B374C-8ECF-46FF-A034-D8794D591A99}" destId="{E4AD342A-0D02-4DBC-B530-47067BA8AB79}" srcOrd="0" destOrd="0" presId="urn:microsoft.com/office/officeart/2008/layout/LinedList"/>
    <dgm:cxn modelId="{4445E53A-F170-4BBF-B660-206D3489AC7A}" type="presParOf" srcId="{389B374C-8ECF-46FF-A034-D8794D591A99}" destId="{5690DA6B-ECF5-4BE7-817B-E5FE52E56BAB}" srcOrd="1" destOrd="0" presId="urn:microsoft.com/office/officeart/2008/layout/LinedList"/>
    <dgm:cxn modelId="{601068FD-DC19-407C-9201-AD14DE0E9B6A}" type="presParOf" srcId="{459DCC88-8317-484F-BBF8-1BCFF586BD32}" destId="{3EF48B2D-4484-47C7-A913-4AD6D1F6CB9A}" srcOrd="6" destOrd="0" presId="urn:microsoft.com/office/officeart/2008/layout/LinedList"/>
    <dgm:cxn modelId="{FB0C6068-D523-40AE-99F3-A2BAD7EA6AB0}" type="presParOf" srcId="{459DCC88-8317-484F-BBF8-1BCFF586BD32}" destId="{335E960C-2629-47AC-A24A-258461AD70A6}" srcOrd="7" destOrd="0" presId="urn:microsoft.com/office/officeart/2008/layout/LinedList"/>
    <dgm:cxn modelId="{9AD64FC1-9BC9-4333-BDDB-C7F864F19411}" type="presParOf" srcId="{335E960C-2629-47AC-A24A-258461AD70A6}" destId="{F7E64EA8-E6DD-4F09-B7D4-0E8D2CA19353}" srcOrd="0" destOrd="0" presId="urn:microsoft.com/office/officeart/2008/layout/LinedList"/>
    <dgm:cxn modelId="{85D49DB4-3F1E-4937-8EF7-C05AE6C66214}" type="presParOf" srcId="{335E960C-2629-47AC-A24A-258461AD70A6}" destId="{0D8BD380-8C2F-4136-864D-0D774221E719}" srcOrd="1" destOrd="0" presId="urn:microsoft.com/office/officeart/2008/layout/LinedList"/>
    <dgm:cxn modelId="{7B917E13-240C-4EE5-9B1B-1AC53BE73D9D}" type="presParOf" srcId="{459DCC88-8317-484F-BBF8-1BCFF586BD32}" destId="{82DE1357-F44F-4EFA-9A8E-033535BFCA74}" srcOrd="8" destOrd="0" presId="urn:microsoft.com/office/officeart/2008/layout/LinedList"/>
    <dgm:cxn modelId="{3FE78492-C1DC-4138-AE4D-AC3AE88A479D}" type="presParOf" srcId="{459DCC88-8317-484F-BBF8-1BCFF586BD32}" destId="{8BEE8D9E-235E-4819-8B7B-29882C02EF80}" srcOrd="9" destOrd="0" presId="urn:microsoft.com/office/officeart/2008/layout/LinedList"/>
    <dgm:cxn modelId="{70149B90-6313-4987-83A9-4DA5A2B3F62D}" type="presParOf" srcId="{8BEE8D9E-235E-4819-8B7B-29882C02EF80}" destId="{2D5E02F4-0E9E-4B4B-B842-17C5EC55A212}" srcOrd="0" destOrd="0" presId="urn:microsoft.com/office/officeart/2008/layout/LinedList"/>
    <dgm:cxn modelId="{0EF35AED-7139-437D-B80E-552926BE2C83}" type="presParOf" srcId="{8BEE8D9E-235E-4819-8B7B-29882C02EF80}" destId="{8CBEB4B4-A9F5-4B3A-A348-0EED76AD496E}" srcOrd="1" destOrd="0" presId="urn:microsoft.com/office/officeart/2008/layout/LinedList"/>
    <dgm:cxn modelId="{463B7DB4-2B9B-4003-9AFA-AE340824B18B}" type="presParOf" srcId="{459DCC88-8317-484F-BBF8-1BCFF586BD32}" destId="{B6DEEE35-5F14-41EF-A1A5-EC991A1F3977}" srcOrd="10" destOrd="0" presId="urn:microsoft.com/office/officeart/2008/layout/LinedList"/>
    <dgm:cxn modelId="{6CAAAA83-932F-4F75-8016-8489A1986E87}" type="presParOf" srcId="{459DCC88-8317-484F-BBF8-1BCFF586BD32}" destId="{FA8E905A-6BF2-489E-90EB-58392B1D9F1B}" srcOrd="11" destOrd="0" presId="urn:microsoft.com/office/officeart/2008/layout/LinedList"/>
    <dgm:cxn modelId="{B591C131-1C83-43EE-A9DB-7561FBD71B0D}" type="presParOf" srcId="{FA8E905A-6BF2-489E-90EB-58392B1D9F1B}" destId="{807715A1-2E45-4717-9F9F-2CE9B867CDBB}" srcOrd="0" destOrd="0" presId="urn:microsoft.com/office/officeart/2008/layout/LinedList"/>
    <dgm:cxn modelId="{0C965C98-061B-40E9-A39B-AB3D76C6AB01}" type="presParOf" srcId="{FA8E905A-6BF2-489E-90EB-58392B1D9F1B}" destId="{E0773041-F887-41B8-9C85-C36BAADFDC71}" srcOrd="1" destOrd="0" presId="urn:microsoft.com/office/officeart/2008/layout/LinedList"/>
    <dgm:cxn modelId="{0F7F3928-2C0A-40B0-9950-7F2E959D0122}" type="presParOf" srcId="{459DCC88-8317-484F-BBF8-1BCFF586BD32}" destId="{A2208484-B897-45AA-B590-A6D7DDCADB0A}" srcOrd="12" destOrd="0" presId="urn:microsoft.com/office/officeart/2008/layout/LinedList"/>
    <dgm:cxn modelId="{994D6AD9-802A-4D76-A56C-3E73827D1D2D}" type="presParOf" srcId="{459DCC88-8317-484F-BBF8-1BCFF586BD32}" destId="{08FF307A-0809-4B8F-95FF-5B172BA3147C}" srcOrd="13" destOrd="0" presId="urn:microsoft.com/office/officeart/2008/layout/LinedList"/>
    <dgm:cxn modelId="{0BA29588-1B87-432D-B981-F64DFA0B88D7}" type="presParOf" srcId="{08FF307A-0809-4B8F-95FF-5B172BA3147C}" destId="{985671A5-F4A6-4166-AFD4-2D59FEDDCF88}" srcOrd="0" destOrd="0" presId="urn:microsoft.com/office/officeart/2008/layout/LinedList"/>
    <dgm:cxn modelId="{4F7E74F9-07E8-40CA-AD51-4CDB0B9F1701}" type="presParOf" srcId="{08FF307A-0809-4B8F-95FF-5B172BA3147C}" destId="{B0D9A135-AAEC-452D-B134-FBAD31D72526}" srcOrd="1" destOrd="0" presId="urn:microsoft.com/office/officeart/2008/layout/LinedList"/>
    <dgm:cxn modelId="{6380BDE9-9992-417B-8EC4-E2D2DD0C1393}" type="presParOf" srcId="{459DCC88-8317-484F-BBF8-1BCFF586BD32}" destId="{BC48632F-C857-4B5A-B658-B62562338CA4}" srcOrd="14" destOrd="0" presId="urn:microsoft.com/office/officeart/2008/layout/LinedList"/>
    <dgm:cxn modelId="{F3ED685F-0C71-410E-9290-85DA3C2E7814}" type="presParOf" srcId="{459DCC88-8317-484F-BBF8-1BCFF586BD32}" destId="{9B1DEC73-C59D-490D-A256-EB335F25DC77}" srcOrd="15" destOrd="0" presId="urn:microsoft.com/office/officeart/2008/layout/LinedList"/>
    <dgm:cxn modelId="{94A35E03-D06A-459A-842F-5B49017294D6}" type="presParOf" srcId="{9B1DEC73-C59D-490D-A256-EB335F25DC77}" destId="{065EE15D-2445-4720-A330-7CD6B620008A}" srcOrd="0" destOrd="0" presId="urn:microsoft.com/office/officeart/2008/layout/LinedList"/>
    <dgm:cxn modelId="{E76D1755-4DED-4427-9AF2-B6AE8BDE1559}" type="presParOf" srcId="{9B1DEC73-C59D-490D-A256-EB335F25DC77}" destId="{DC5E01AA-9DE8-46EE-90CF-29AC319C2F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5C3A5A-BEC1-4BC1-A0EC-F052D6BB601E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0A87C23-932E-450B-86EB-D75B16BAEADB}">
      <dgm:prSet/>
      <dgm:spPr/>
      <dgm:t>
        <a:bodyPr/>
        <a:lstStyle/>
        <a:p>
          <a:r>
            <a:rPr lang="en-US" dirty="0"/>
            <a:t>Sun Prairie Business Park</a:t>
          </a:r>
        </a:p>
      </dgm:t>
    </dgm:pt>
    <dgm:pt modelId="{95EEE76F-BF65-49AD-92E2-9A02BEB38EF3}" type="parTrans" cxnId="{E3F36B37-5B0E-43DE-9BA1-1EDBDF6833DD}">
      <dgm:prSet/>
      <dgm:spPr/>
      <dgm:t>
        <a:bodyPr/>
        <a:lstStyle/>
        <a:p>
          <a:endParaRPr lang="en-US"/>
        </a:p>
      </dgm:t>
    </dgm:pt>
    <dgm:pt modelId="{0C19C148-38F4-4792-B3A6-F237350C2AD1}" type="sibTrans" cxnId="{E3F36B37-5B0E-43DE-9BA1-1EDBDF6833DD}">
      <dgm:prSet/>
      <dgm:spPr/>
      <dgm:t>
        <a:bodyPr/>
        <a:lstStyle/>
        <a:p>
          <a:endParaRPr lang="en-US"/>
        </a:p>
      </dgm:t>
    </dgm:pt>
    <dgm:pt modelId="{5F48B2EB-0444-4DA9-9198-4642B0A8DE38}">
      <dgm:prSet/>
      <dgm:spPr/>
      <dgm:t>
        <a:bodyPr/>
        <a:lstStyle/>
        <a:p>
          <a:r>
            <a:rPr lang="en-US" dirty="0"/>
            <a:t>St Albert the Great Drive Corridor</a:t>
          </a:r>
        </a:p>
      </dgm:t>
    </dgm:pt>
    <dgm:pt modelId="{2E10C58C-0D09-4B30-A0FE-840AA8B5130E}" type="parTrans" cxnId="{6E1DCCBB-FD91-44D1-A266-1CC9AE92798A}">
      <dgm:prSet/>
      <dgm:spPr/>
      <dgm:t>
        <a:bodyPr/>
        <a:lstStyle/>
        <a:p>
          <a:endParaRPr lang="en-US"/>
        </a:p>
      </dgm:t>
    </dgm:pt>
    <dgm:pt modelId="{A811C8E1-0D55-423B-B93D-4078034C8DBB}" type="sibTrans" cxnId="{6E1DCCBB-FD91-44D1-A266-1CC9AE92798A}">
      <dgm:prSet/>
      <dgm:spPr/>
      <dgm:t>
        <a:bodyPr/>
        <a:lstStyle/>
        <a:p>
          <a:endParaRPr lang="en-US"/>
        </a:p>
      </dgm:t>
    </dgm:pt>
    <dgm:pt modelId="{CE16C9A7-5E76-4E86-8704-E1F10B673FC9}">
      <dgm:prSet/>
      <dgm:spPr/>
      <dgm:t>
        <a:bodyPr/>
        <a:lstStyle/>
        <a:p>
          <a:r>
            <a:rPr lang="en-US" dirty="0" err="1"/>
            <a:t>Linnerud</a:t>
          </a:r>
          <a:r>
            <a:rPr lang="en-US" dirty="0"/>
            <a:t> Drive Corridor</a:t>
          </a:r>
        </a:p>
      </dgm:t>
    </dgm:pt>
    <dgm:pt modelId="{5379106F-329D-4896-BBCC-3DF4406BBEA1}" type="parTrans" cxnId="{A89CD42E-22FB-4BBF-9123-ECE70AE4B618}">
      <dgm:prSet/>
      <dgm:spPr/>
      <dgm:t>
        <a:bodyPr/>
        <a:lstStyle/>
        <a:p>
          <a:endParaRPr lang="en-US"/>
        </a:p>
      </dgm:t>
    </dgm:pt>
    <dgm:pt modelId="{EF6AC396-AB4E-4E0A-8E17-0E81FF5AA7E2}" type="sibTrans" cxnId="{A89CD42E-22FB-4BBF-9123-ECE70AE4B618}">
      <dgm:prSet/>
      <dgm:spPr/>
      <dgm:t>
        <a:bodyPr/>
        <a:lstStyle/>
        <a:p>
          <a:endParaRPr lang="en-US"/>
        </a:p>
      </dgm:t>
    </dgm:pt>
    <dgm:pt modelId="{411566FD-E767-4AA9-A381-2629AE6E3586}">
      <dgm:prSet/>
      <dgm:spPr/>
      <dgm:t>
        <a:bodyPr/>
        <a:lstStyle/>
        <a:p>
          <a:r>
            <a:rPr lang="en-US"/>
            <a:t>Columbus Street Corridor</a:t>
          </a:r>
        </a:p>
      </dgm:t>
    </dgm:pt>
    <dgm:pt modelId="{465C9791-4CB0-4594-8DB4-7AE831886F04}" type="parTrans" cxnId="{C0E581F5-8004-461F-AC79-549F02E5B02B}">
      <dgm:prSet/>
      <dgm:spPr/>
      <dgm:t>
        <a:bodyPr/>
        <a:lstStyle/>
        <a:p>
          <a:endParaRPr lang="en-US"/>
        </a:p>
      </dgm:t>
    </dgm:pt>
    <dgm:pt modelId="{78B0369E-18F5-4018-8AC1-098581D52003}" type="sibTrans" cxnId="{C0E581F5-8004-461F-AC79-549F02E5B02B}">
      <dgm:prSet/>
      <dgm:spPr/>
      <dgm:t>
        <a:bodyPr/>
        <a:lstStyle/>
        <a:p>
          <a:endParaRPr lang="en-US"/>
        </a:p>
      </dgm:t>
    </dgm:pt>
    <dgm:pt modelId="{59CA7A68-D429-410A-9416-CCF5B394C63E}">
      <dgm:prSet/>
      <dgm:spPr/>
      <dgm:t>
        <a:bodyPr/>
        <a:lstStyle/>
        <a:p>
          <a:r>
            <a:rPr lang="en-US" dirty="0"/>
            <a:t>Liberty Square</a:t>
          </a:r>
        </a:p>
      </dgm:t>
    </dgm:pt>
    <dgm:pt modelId="{2A2DC999-71A1-4D3E-A1CB-DB73940758D3}" type="parTrans" cxnId="{4C4E9D0D-0805-401C-AB47-E45FC8EF3A97}">
      <dgm:prSet/>
      <dgm:spPr/>
      <dgm:t>
        <a:bodyPr/>
        <a:lstStyle/>
        <a:p>
          <a:endParaRPr lang="en-US"/>
        </a:p>
      </dgm:t>
    </dgm:pt>
    <dgm:pt modelId="{85DB3C64-FD66-4192-B170-C926A0CA16BA}" type="sibTrans" cxnId="{4C4E9D0D-0805-401C-AB47-E45FC8EF3A97}">
      <dgm:prSet/>
      <dgm:spPr/>
      <dgm:t>
        <a:bodyPr/>
        <a:lstStyle/>
        <a:p>
          <a:endParaRPr lang="en-US"/>
        </a:p>
      </dgm:t>
    </dgm:pt>
    <dgm:pt modelId="{949ADB67-1411-4C9A-9960-D35E1C9110BE}" type="pres">
      <dgm:prSet presAssocID="{065C3A5A-BEC1-4BC1-A0EC-F052D6BB601E}" presName="vert0" presStyleCnt="0">
        <dgm:presLayoutVars>
          <dgm:dir/>
          <dgm:animOne val="branch"/>
          <dgm:animLvl val="lvl"/>
        </dgm:presLayoutVars>
      </dgm:prSet>
      <dgm:spPr/>
    </dgm:pt>
    <dgm:pt modelId="{3EAE0BCC-C764-429F-8A67-8D4FBC2E3D52}" type="pres">
      <dgm:prSet presAssocID="{90A87C23-932E-450B-86EB-D75B16BAEADB}" presName="thickLine" presStyleLbl="alignNode1" presStyleIdx="0" presStyleCnt="5"/>
      <dgm:spPr/>
    </dgm:pt>
    <dgm:pt modelId="{B4D09A45-D19F-4A86-9B6D-83CF9947203C}" type="pres">
      <dgm:prSet presAssocID="{90A87C23-932E-450B-86EB-D75B16BAEADB}" presName="horz1" presStyleCnt="0"/>
      <dgm:spPr/>
    </dgm:pt>
    <dgm:pt modelId="{4B2DFD18-B43A-4DA5-B1EB-1AB6534FB4B4}" type="pres">
      <dgm:prSet presAssocID="{90A87C23-932E-450B-86EB-D75B16BAEADB}" presName="tx1" presStyleLbl="revTx" presStyleIdx="0" presStyleCnt="5"/>
      <dgm:spPr/>
    </dgm:pt>
    <dgm:pt modelId="{6EB7856D-FE03-496E-9114-A0E1B8404649}" type="pres">
      <dgm:prSet presAssocID="{90A87C23-932E-450B-86EB-D75B16BAEADB}" presName="vert1" presStyleCnt="0"/>
      <dgm:spPr/>
    </dgm:pt>
    <dgm:pt modelId="{D788AA25-A25C-477A-BD22-5566356960B8}" type="pres">
      <dgm:prSet presAssocID="{5F48B2EB-0444-4DA9-9198-4642B0A8DE38}" presName="thickLine" presStyleLbl="alignNode1" presStyleIdx="1" presStyleCnt="5"/>
      <dgm:spPr/>
    </dgm:pt>
    <dgm:pt modelId="{D56596E9-ABD8-4E6A-A0DB-E1619BA2DBA3}" type="pres">
      <dgm:prSet presAssocID="{5F48B2EB-0444-4DA9-9198-4642B0A8DE38}" presName="horz1" presStyleCnt="0"/>
      <dgm:spPr/>
    </dgm:pt>
    <dgm:pt modelId="{0BC418AF-6946-42E2-AE08-7720167BB9E9}" type="pres">
      <dgm:prSet presAssocID="{5F48B2EB-0444-4DA9-9198-4642B0A8DE38}" presName="tx1" presStyleLbl="revTx" presStyleIdx="1" presStyleCnt="5"/>
      <dgm:spPr/>
    </dgm:pt>
    <dgm:pt modelId="{DD2512F4-3A36-41F7-A036-55E204FEFEB5}" type="pres">
      <dgm:prSet presAssocID="{5F48B2EB-0444-4DA9-9198-4642B0A8DE38}" presName="vert1" presStyleCnt="0"/>
      <dgm:spPr/>
    </dgm:pt>
    <dgm:pt modelId="{BC639878-0676-49A7-9363-FEE71784A48E}" type="pres">
      <dgm:prSet presAssocID="{CE16C9A7-5E76-4E86-8704-E1F10B673FC9}" presName="thickLine" presStyleLbl="alignNode1" presStyleIdx="2" presStyleCnt="5"/>
      <dgm:spPr/>
    </dgm:pt>
    <dgm:pt modelId="{ECAFE924-409F-4B99-8DD2-4A3453DADAF7}" type="pres">
      <dgm:prSet presAssocID="{CE16C9A7-5E76-4E86-8704-E1F10B673FC9}" presName="horz1" presStyleCnt="0"/>
      <dgm:spPr/>
    </dgm:pt>
    <dgm:pt modelId="{F69B3BD6-EF73-401F-BC01-BEE643EF8CF1}" type="pres">
      <dgm:prSet presAssocID="{CE16C9A7-5E76-4E86-8704-E1F10B673FC9}" presName="tx1" presStyleLbl="revTx" presStyleIdx="2" presStyleCnt="5"/>
      <dgm:spPr/>
    </dgm:pt>
    <dgm:pt modelId="{B6471A24-52F9-49DD-96E1-88AE929EBDFF}" type="pres">
      <dgm:prSet presAssocID="{CE16C9A7-5E76-4E86-8704-E1F10B673FC9}" presName="vert1" presStyleCnt="0"/>
      <dgm:spPr/>
    </dgm:pt>
    <dgm:pt modelId="{61E988FA-2BB4-45F3-A853-06FF467C1B4C}" type="pres">
      <dgm:prSet presAssocID="{411566FD-E767-4AA9-A381-2629AE6E3586}" presName="thickLine" presStyleLbl="alignNode1" presStyleIdx="3" presStyleCnt="5"/>
      <dgm:spPr/>
    </dgm:pt>
    <dgm:pt modelId="{37F26C77-79F0-407E-B8AE-D03F079495FA}" type="pres">
      <dgm:prSet presAssocID="{411566FD-E767-4AA9-A381-2629AE6E3586}" presName="horz1" presStyleCnt="0"/>
      <dgm:spPr/>
    </dgm:pt>
    <dgm:pt modelId="{E875C973-4666-4C67-9B80-A310ADF17664}" type="pres">
      <dgm:prSet presAssocID="{411566FD-E767-4AA9-A381-2629AE6E3586}" presName="tx1" presStyleLbl="revTx" presStyleIdx="3" presStyleCnt="5"/>
      <dgm:spPr/>
    </dgm:pt>
    <dgm:pt modelId="{6FB580C7-C982-4130-9246-0DDB1A9E57A5}" type="pres">
      <dgm:prSet presAssocID="{411566FD-E767-4AA9-A381-2629AE6E3586}" presName="vert1" presStyleCnt="0"/>
      <dgm:spPr/>
    </dgm:pt>
    <dgm:pt modelId="{733BC89D-50B6-4F15-8994-FCA7EA089594}" type="pres">
      <dgm:prSet presAssocID="{59CA7A68-D429-410A-9416-CCF5B394C63E}" presName="thickLine" presStyleLbl="alignNode1" presStyleIdx="4" presStyleCnt="5"/>
      <dgm:spPr/>
    </dgm:pt>
    <dgm:pt modelId="{0ED08532-4931-4CCB-904E-E785B02A60AE}" type="pres">
      <dgm:prSet presAssocID="{59CA7A68-D429-410A-9416-CCF5B394C63E}" presName="horz1" presStyleCnt="0"/>
      <dgm:spPr/>
    </dgm:pt>
    <dgm:pt modelId="{7403959E-D1BA-4400-86CD-CC78EEBCD367}" type="pres">
      <dgm:prSet presAssocID="{59CA7A68-D429-410A-9416-CCF5B394C63E}" presName="tx1" presStyleLbl="revTx" presStyleIdx="4" presStyleCnt="5"/>
      <dgm:spPr/>
    </dgm:pt>
    <dgm:pt modelId="{E987D4A8-4E57-4EF7-9EE8-AB2094652042}" type="pres">
      <dgm:prSet presAssocID="{59CA7A68-D429-410A-9416-CCF5B394C63E}" presName="vert1" presStyleCnt="0"/>
      <dgm:spPr/>
    </dgm:pt>
  </dgm:ptLst>
  <dgm:cxnLst>
    <dgm:cxn modelId="{4C4E9D0D-0805-401C-AB47-E45FC8EF3A97}" srcId="{065C3A5A-BEC1-4BC1-A0EC-F052D6BB601E}" destId="{59CA7A68-D429-410A-9416-CCF5B394C63E}" srcOrd="4" destOrd="0" parTransId="{2A2DC999-71A1-4D3E-A1CB-DB73940758D3}" sibTransId="{85DB3C64-FD66-4192-B170-C926A0CA16BA}"/>
    <dgm:cxn modelId="{F90FFC21-F580-478A-91B7-CCBEEA8125C6}" type="presOf" srcId="{CE16C9A7-5E76-4E86-8704-E1F10B673FC9}" destId="{F69B3BD6-EF73-401F-BC01-BEE643EF8CF1}" srcOrd="0" destOrd="0" presId="urn:microsoft.com/office/officeart/2008/layout/LinedList"/>
    <dgm:cxn modelId="{D4606927-5644-4D83-BF33-43CEB86C1DEC}" type="presOf" srcId="{065C3A5A-BEC1-4BC1-A0EC-F052D6BB601E}" destId="{949ADB67-1411-4C9A-9960-D35E1C9110BE}" srcOrd="0" destOrd="0" presId="urn:microsoft.com/office/officeart/2008/layout/LinedList"/>
    <dgm:cxn modelId="{A89CD42E-22FB-4BBF-9123-ECE70AE4B618}" srcId="{065C3A5A-BEC1-4BC1-A0EC-F052D6BB601E}" destId="{CE16C9A7-5E76-4E86-8704-E1F10B673FC9}" srcOrd="2" destOrd="0" parTransId="{5379106F-329D-4896-BBCC-3DF4406BBEA1}" sibTransId="{EF6AC396-AB4E-4E0A-8E17-0E81FF5AA7E2}"/>
    <dgm:cxn modelId="{E3F36B37-5B0E-43DE-9BA1-1EDBDF6833DD}" srcId="{065C3A5A-BEC1-4BC1-A0EC-F052D6BB601E}" destId="{90A87C23-932E-450B-86EB-D75B16BAEADB}" srcOrd="0" destOrd="0" parTransId="{95EEE76F-BF65-49AD-92E2-9A02BEB38EF3}" sibTransId="{0C19C148-38F4-4792-B3A6-F237350C2AD1}"/>
    <dgm:cxn modelId="{3A32315E-6F37-43FE-B236-C4C2D9797566}" type="presOf" srcId="{411566FD-E767-4AA9-A381-2629AE6E3586}" destId="{E875C973-4666-4C67-9B80-A310ADF17664}" srcOrd="0" destOrd="0" presId="urn:microsoft.com/office/officeart/2008/layout/LinedList"/>
    <dgm:cxn modelId="{CD24444B-25DC-4A9A-9A83-4A7317A49EB7}" type="presOf" srcId="{5F48B2EB-0444-4DA9-9198-4642B0A8DE38}" destId="{0BC418AF-6946-42E2-AE08-7720167BB9E9}" srcOrd="0" destOrd="0" presId="urn:microsoft.com/office/officeart/2008/layout/LinedList"/>
    <dgm:cxn modelId="{8E01AD58-5676-4B12-B629-038133937211}" type="presOf" srcId="{90A87C23-932E-450B-86EB-D75B16BAEADB}" destId="{4B2DFD18-B43A-4DA5-B1EB-1AB6534FB4B4}" srcOrd="0" destOrd="0" presId="urn:microsoft.com/office/officeart/2008/layout/LinedList"/>
    <dgm:cxn modelId="{26E01192-BCB0-4336-BDAA-47B74CA579E7}" type="presOf" srcId="{59CA7A68-D429-410A-9416-CCF5B394C63E}" destId="{7403959E-D1BA-4400-86CD-CC78EEBCD367}" srcOrd="0" destOrd="0" presId="urn:microsoft.com/office/officeart/2008/layout/LinedList"/>
    <dgm:cxn modelId="{6E1DCCBB-FD91-44D1-A266-1CC9AE92798A}" srcId="{065C3A5A-BEC1-4BC1-A0EC-F052D6BB601E}" destId="{5F48B2EB-0444-4DA9-9198-4642B0A8DE38}" srcOrd="1" destOrd="0" parTransId="{2E10C58C-0D09-4B30-A0FE-840AA8B5130E}" sibTransId="{A811C8E1-0D55-423B-B93D-4078034C8DBB}"/>
    <dgm:cxn modelId="{C0E581F5-8004-461F-AC79-549F02E5B02B}" srcId="{065C3A5A-BEC1-4BC1-A0EC-F052D6BB601E}" destId="{411566FD-E767-4AA9-A381-2629AE6E3586}" srcOrd="3" destOrd="0" parTransId="{465C9791-4CB0-4594-8DB4-7AE831886F04}" sibTransId="{78B0369E-18F5-4018-8AC1-098581D52003}"/>
    <dgm:cxn modelId="{1B809A04-2FC5-4089-B972-D1B49474BD65}" type="presParOf" srcId="{949ADB67-1411-4C9A-9960-D35E1C9110BE}" destId="{3EAE0BCC-C764-429F-8A67-8D4FBC2E3D52}" srcOrd="0" destOrd="0" presId="urn:microsoft.com/office/officeart/2008/layout/LinedList"/>
    <dgm:cxn modelId="{E0FE02E8-D57D-4C13-B638-29CFA9837B01}" type="presParOf" srcId="{949ADB67-1411-4C9A-9960-D35E1C9110BE}" destId="{B4D09A45-D19F-4A86-9B6D-83CF9947203C}" srcOrd="1" destOrd="0" presId="urn:microsoft.com/office/officeart/2008/layout/LinedList"/>
    <dgm:cxn modelId="{AAC3F153-181B-404B-B5C1-B800017833B8}" type="presParOf" srcId="{B4D09A45-D19F-4A86-9B6D-83CF9947203C}" destId="{4B2DFD18-B43A-4DA5-B1EB-1AB6534FB4B4}" srcOrd="0" destOrd="0" presId="urn:microsoft.com/office/officeart/2008/layout/LinedList"/>
    <dgm:cxn modelId="{B73257CA-2AF3-4CB4-A937-5616624937D2}" type="presParOf" srcId="{B4D09A45-D19F-4A86-9B6D-83CF9947203C}" destId="{6EB7856D-FE03-496E-9114-A0E1B8404649}" srcOrd="1" destOrd="0" presId="urn:microsoft.com/office/officeart/2008/layout/LinedList"/>
    <dgm:cxn modelId="{55905A86-A8C3-4D71-983E-3A3B99BC5522}" type="presParOf" srcId="{949ADB67-1411-4C9A-9960-D35E1C9110BE}" destId="{D788AA25-A25C-477A-BD22-5566356960B8}" srcOrd="2" destOrd="0" presId="urn:microsoft.com/office/officeart/2008/layout/LinedList"/>
    <dgm:cxn modelId="{29605146-632B-4856-B2AD-9F122F922757}" type="presParOf" srcId="{949ADB67-1411-4C9A-9960-D35E1C9110BE}" destId="{D56596E9-ABD8-4E6A-A0DB-E1619BA2DBA3}" srcOrd="3" destOrd="0" presId="urn:microsoft.com/office/officeart/2008/layout/LinedList"/>
    <dgm:cxn modelId="{AF27406A-6B69-4B42-86AE-A0F4AA9964AE}" type="presParOf" srcId="{D56596E9-ABD8-4E6A-A0DB-E1619BA2DBA3}" destId="{0BC418AF-6946-42E2-AE08-7720167BB9E9}" srcOrd="0" destOrd="0" presId="urn:microsoft.com/office/officeart/2008/layout/LinedList"/>
    <dgm:cxn modelId="{7F1A995F-911B-4C84-B25C-A3C94F6B3223}" type="presParOf" srcId="{D56596E9-ABD8-4E6A-A0DB-E1619BA2DBA3}" destId="{DD2512F4-3A36-41F7-A036-55E204FEFEB5}" srcOrd="1" destOrd="0" presId="urn:microsoft.com/office/officeart/2008/layout/LinedList"/>
    <dgm:cxn modelId="{12FCFA47-A41B-45CD-8E25-4912AB215884}" type="presParOf" srcId="{949ADB67-1411-4C9A-9960-D35E1C9110BE}" destId="{BC639878-0676-49A7-9363-FEE71784A48E}" srcOrd="4" destOrd="0" presId="urn:microsoft.com/office/officeart/2008/layout/LinedList"/>
    <dgm:cxn modelId="{686877FD-5B9A-4D1D-AD69-CF64A73803D6}" type="presParOf" srcId="{949ADB67-1411-4C9A-9960-D35E1C9110BE}" destId="{ECAFE924-409F-4B99-8DD2-4A3453DADAF7}" srcOrd="5" destOrd="0" presId="urn:microsoft.com/office/officeart/2008/layout/LinedList"/>
    <dgm:cxn modelId="{CDB42EF3-09FB-45E1-9CA8-FC7B77F6D294}" type="presParOf" srcId="{ECAFE924-409F-4B99-8DD2-4A3453DADAF7}" destId="{F69B3BD6-EF73-401F-BC01-BEE643EF8CF1}" srcOrd="0" destOrd="0" presId="urn:microsoft.com/office/officeart/2008/layout/LinedList"/>
    <dgm:cxn modelId="{968B4954-AE84-4F29-B0AA-149C39FCD23F}" type="presParOf" srcId="{ECAFE924-409F-4B99-8DD2-4A3453DADAF7}" destId="{B6471A24-52F9-49DD-96E1-88AE929EBDFF}" srcOrd="1" destOrd="0" presId="urn:microsoft.com/office/officeart/2008/layout/LinedList"/>
    <dgm:cxn modelId="{CBB108AC-81A5-4E89-899B-2C8DB618557C}" type="presParOf" srcId="{949ADB67-1411-4C9A-9960-D35E1C9110BE}" destId="{61E988FA-2BB4-45F3-A853-06FF467C1B4C}" srcOrd="6" destOrd="0" presId="urn:microsoft.com/office/officeart/2008/layout/LinedList"/>
    <dgm:cxn modelId="{9098F60E-0DFA-4BF6-B4B5-5D4C9412978D}" type="presParOf" srcId="{949ADB67-1411-4C9A-9960-D35E1C9110BE}" destId="{37F26C77-79F0-407E-B8AE-D03F079495FA}" srcOrd="7" destOrd="0" presId="urn:microsoft.com/office/officeart/2008/layout/LinedList"/>
    <dgm:cxn modelId="{3B4964B5-0C0A-45AF-9DF5-205D334735B1}" type="presParOf" srcId="{37F26C77-79F0-407E-B8AE-D03F079495FA}" destId="{E875C973-4666-4C67-9B80-A310ADF17664}" srcOrd="0" destOrd="0" presId="urn:microsoft.com/office/officeart/2008/layout/LinedList"/>
    <dgm:cxn modelId="{24E20CE1-3FE8-4389-BB35-EA1CE02BAF8A}" type="presParOf" srcId="{37F26C77-79F0-407E-B8AE-D03F079495FA}" destId="{6FB580C7-C982-4130-9246-0DDB1A9E57A5}" srcOrd="1" destOrd="0" presId="urn:microsoft.com/office/officeart/2008/layout/LinedList"/>
    <dgm:cxn modelId="{53C02165-9389-43BD-885E-5790BC57E7A4}" type="presParOf" srcId="{949ADB67-1411-4C9A-9960-D35E1C9110BE}" destId="{733BC89D-50B6-4F15-8994-FCA7EA089594}" srcOrd="8" destOrd="0" presId="urn:microsoft.com/office/officeart/2008/layout/LinedList"/>
    <dgm:cxn modelId="{7B3DDE50-4F4A-49B8-AF8F-7C9A2EB8F3FC}" type="presParOf" srcId="{949ADB67-1411-4C9A-9960-D35E1C9110BE}" destId="{0ED08532-4931-4CCB-904E-E785B02A60AE}" srcOrd="9" destOrd="0" presId="urn:microsoft.com/office/officeart/2008/layout/LinedList"/>
    <dgm:cxn modelId="{A9368B31-D6DF-49A3-AB85-C7A322B89D12}" type="presParOf" srcId="{0ED08532-4931-4CCB-904E-E785B02A60AE}" destId="{7403959E-D1BA-4400-86CD-CC78EEBCD367}" srcOrd="0" destOrd="0" presId="urn:microsoft.com/office/officeart/2008/layout/LinedList"/>
    <dgm:cxn modelId="{ADD1BE8A-6761-4290-90F3-73DB48B7638B}" type="presParOf" srcId="{0ED08532-4931-4CCB-904E-E785B02A60AE}" destId="{E987D4A8-4E57-4EF7-9EE8-AB20946520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23751-2011-425F-A555-08473691EF9D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70261A-ED4A-4D29-9FBE-D618428C38F0}">
      <dgm:prSet/>
      <dgm:spPr/>
      <dgm:t>
        <a:bodyPr/>
        <a:lstStyle/>
        <a:p>
          <a:r>
            <a:rPr lang="en-US" dirty="0"/>
            <a:t>Prairie Lakes Shopping Centre</a:t>
          </a:r>
        </a:p>
      </dgm:t>
    </dgm:pt>
    <dgm:pt modelId="{420F6A1A-88CE-4A84-8572-B6593ACE87B6}" type="parTrans" cxnId="{B44EE253-2DCA-4EF5-97C7-20692A07242A}">
      <dgm:prSet/>
      <dgm:spPr/>
      <dgm:t>
        <a:bodyPr/>
        <a:lstStyle/>
        <a:p>
          <a:endParaRPr lang="en-US"/>
        </a:p>
      </dgm:t>
    </dgm:pt>
    <dgm:pt modelId="{9D0D0503-1BEA-42A6-A901-FF67F48CE384}" type="sibTrans" cxnId="{B44EE253-2DCA-4EF5-97C7-20692A07242A}">
      <dgm:prSet/>
      <dgm:spPr/>
      <dgm:t>
        <a:bodyPr/>
        <a:lstStyle/>
        <a:p>
          <a:endParaRPr lang="en-US"/>
        </a:p>
      </dgm:t>
    </dgm:pt>
    <dgm:pt modelId="{B95F4BE0-1030-4FD2-9896-6B25E3B72C8F}">
      <dgm:prSet/>
      <dgm:spPr/>
      <dgm:t>
        <a:bodyPr/>
        <a:lstStyle/>
        <a:p>
          <a:r>
            <a:rPr lang="en-US" dirty="0"/>
            <a:t>Downtown Sun Prairie</a:t>
          </a:r>
        </a:p>
      </dgm:t>
    </dgm:pt>
    <dgm:pt modelId="{57BE35E2-AB17-470B-BBB5-ADF7E2E80DAD}" type="parTrans" cxnId="{3B016589-EBC2-4257-85D3-75FF7FDC6525}">
      <dgm:prSet/>
      <dgm:spPr/>
      <dgm:t>
        <a:bodyPr/>
        <a:lstStyle/>
        <a:p>
          <a:endParaRPr lang="en-US"/>
        </a:p>
      </dgm:t>
    </dgm:pt>
    <dgm:pt modelId="{B24419CC-2F4B-400F-BE2B-4ECA60297638}" type="sibTrans" cxnId="{3B016589-EBC2-4257-85D3-75FF7FDC6525}">
      <dgm:prSet/>
      <dgm:spPr/>
      <dgm:t>
        <a:bodyPr/>
        <a:lstStyle/>
        <a:p>
          <a:endParaRPr lang="en-US"/>
        </a:p>
      </dgm:t>
    </dgm:pt>
    <dgm:pt modelId="{299170E6-189B-4E3C-8495-A49153C5174A}">
      <dgm:prSet/>
      <dgm:spPr/>
      <dgm:t>
        <a:bodyPr/>
        <a:lstStyle/>
        <a:p>
          <a:r>
            <a:rPr lang="en-US" dirty="0"/>
            <a:t>Smith’s Crossing/O’Keeffe Avenue</a:t>
          </a:r>
        </a:p>
      </dgm:t>
    </dgm:pt>
    <dgm:pt modelId="{E699C0FD-78E8-47BC-B9EE-663BA0A6DDE8}" type="parTrans" cxnId="{E5F16BB5-A52F-41E9-80F4-446DDC440C73}">
      <dgm:prSet/>
      <dgm:spPr/>
      <dgm:t>
        <a:bodyPr/>
        <a:lstStyle/>
        <a:p>
          <a:endParaRPr lang="en-US"/>
        </a:p>
      </dgm:t>
    </dgm:pt>
    <dgm:pt modelId="{614BD03F-24BA-4F9C-AB73-B240FA8060F9}" type="sibTrans" cxnId="{E5F16BB5-A52F-41E9-80F4-446DDC440C73}">
      <dgm:prSet/>
      <dgm:spPr/>
      <dgm:t>
        <a:bodyPr/>
        <a:lstStyle/>
        <a:p>
          <a:endParaRPr lang="en-US"/>
        </a:p>
      </dgm:t>
    </dgm:pt>
    <dgm:pt modelId="{C86408F1-DF85-40EB-834C-F7F44AAF5E44}">
      <dgm:prSet/>
      <dgm:spPr/>
      <dgm:t>
        <a:bodyPr/>
        <a:lstStyle/>
        <a:p>
          <a:r>
            <a:rPr lang="en-US" dirty="0"/>
            <a:t>West Main Street Corridor</a:t>
          </a:r>
        </a:p>
      </dgm:t>
    </dgm:pt>
    <dgm:pt modelId="{03ED7CED-F27D-4872-8FAD-1B55BB95AFE8}" type="parTrans" cxnId="{649E341F-D9A6-499D-8624-8D7BCE34B8DD}">
      <dgm:prSet/>
      <dgm:spPr/>
      <dgm:t>
        <a:bodyPr/>
        <a:lstStyle/>
        <a:p>
          <a:endParaRPr lang="en-US"/>
        </a:p>
      </dgm:t>
    </dgm:pt>
    <dgm:pt modelId="{503A29DF-D0FD-4229-BF67-2C71D1EB493E}" type="sibTrans" cxnId="{649E341F-D9A6-499D-8624-8D7BCE34B8DD}">
      <dgm:prSet/>
      <dgm:spPr/>
      <dgm:t>
        <a:bodyPr/>
        <a:lstStyle/>
        <a:p>
          <a:endParaRPr lang="en-US"/>
        </a:p>
      </dgm:t>
    </dgm:pt>
    <dgm:pt modelId="{1EB43B62-B197-4243-BFBC-096A1C06C906}">
      <dgm:prSet/>
      <dgm:spPr/>
      <dgm:t>
        <a:bodyPr/>
        <a:lstStyle/>
        <a:p>
          <a:r>
            <a:rPr lang="en-US"/>
            <a:t>Smith’s Crossing/O’Keeffe Avenue</a:t>
          </a:r>
        </a:p>
      </dgm:t>
    </dgm:pt>
    <dgm:pt modelId="{AD327B34-D658-4A2B-B75D-5900FC791511}" type="parTrans" cxnId="{ED09E79E-E074-489F-8B42-FAA4C8480BE5}">
      <dgm:prSet/>
      <dgm:spPr/>
      <dgm:t>
        <a:bodyPr/>
        <a:lstStyle/>
        <a:p>
          <a:endParaRPr lang="en-US"/>
        </a:p>
      </dgm:t>
    </dgm:pt>
    <dgm:pt modelId="{9482B907-18E5-4482-AFD2-615F00552155}" type="sibTrans" cxnId="{ED09E79E-E074-489F-8B42-FAA4C8480BE5}">
      <dgm:prSet/>
      <dgm:spPr/>
      <dgm:t>
        <a:bodyPr/>
        <a:lstStyle/>
        <a:p>
          <a:endParaRPr lang="en-US"/>
        </a:p>
      </dgm:t>
    </dgm:pt>
    <dgm:pt modelId="{DF4599F9-AF6F-42C4-A557-788F2E8EBC3A}">
      <dgm:prSet/>
      <dgm:spPr/>
      <dgm:t>
        <a:bodyPr/>
        <a:lstStyle/>
        <a:p>
          <a:r>
            <a:rPr lang="en-US" dirty="0"/>
            <a:t>S Bird Street Housing</a:t>
          </a:r>
        </a:p>
      </dgm:t>
    </dgm:pt>
    <dgm:pt modelId="{3AB5A465-57D6-4650-A6FF-6F2A604EB59E}" type="parTrans" cxnId="{93156FE0-21D0-43BB-8E90-0FBCC34D521D}">
      <dgm:prSet/>
      <dgm:spPr/>
      <dgm:t>
        <a:bodyPr/>
        <a:lstStyle/>
        <a:p>
          <a:endParaRPr lang="en-US"/>
        </a:p>
      </dgm:t>
    </dgm:pt>
    <dgm:pt modelId="{1E4B2B58-D114-47F1-8EDA-F384BB1A5F3A}" type="sibTrans" cxnId="{93156FE0-21D0-43BB-8E90-0FBCC34D521D}">
      <dgm:prSet/>
      <dgm:spPr/>
      <dgm:t>
        <a:bodyPr/>
        <a:lstStyle/>
        <a:p>
          <a:endParaRPr lang="en-US"/>
        </a:p>
      </dgm:t>
    </dgm:pt>
    <dgm:pt modelId="{1DC72A38-8A91-464F-A838-BD45B7B5E135}">
      <dgm:prSet/>
      <dgm:spPr/>
      <dgm:t>
        <a:bodyPr/>
        <a:lstStyle/>
        <a:p>
          <a:r>
            <a:rPr lang="en-US" dirty="0"/>
            <a:t>Sun Prairie Public Library</a:t>
          </a:r>
        </a:p>
      </dgm:t>
    </dgm:pt>
    <dgm:pt modelId="{0B6BFC72-7A2D-4F2F-BB02-6597783BF968}" type="parTrans" cxnId="{04A86A27-4A7E-41D5-A1DC-778B00B214E9}">
      <dgm:prSet/>
      <dgm:spPr/>
      <dgm:t>
        <a:bodyPr/>
        <a:lstStyle/>
        <a:p>
          <a:endParaRPr lang="en-US"/>
        </a:p>
      </dgm:t>
    </dgm:pt>
    <dgm:pt modelId="{283E97AC-ABDB-46F7-A566-CAFA8B810A41}" type="sibTrans" cxnId="{04A86A27-4A7E-41D5-A1DC-778B00B214E9}">
      <dgm:prSet/>
      <dgm:spPr/>
      <dgm:t>
        <a:bodyPr/>
        <a:lstStyle/>
        <a:p>
          <a:endParaRPr lang="en-US"/>
        </a:p>
      </dgm:t>
    </dgm:pt>
    <dgm:pt modelId="{3E00D15D-8112-4F11-B7B7-E13F71A3D2E7}" type="pres">
      <dgm:prSet presAssocID="{2B523751-2011-425F-A555-08473691EF9D}" presName="vert0" presStyleCnt="0">
        <dgm:presLayoutVars>
          <dgm:dir/>
          <dgm:animOne val="branch"/>
          <dgm:animLvl val="lvl"/>
        </dgm:presLayoutVars>
      </dgm:prSet>
      <dgm:spPr/>
    </dgm:pt>
    <dgm:pt modelId="{5148D6DA-E0ED-42F0-ABE3-A08CC737E77A}" type="pres">
      <dgm:prSet presAssocID="{CA70261A-ED4A-4D29-9FBE-D618428C38F0}" presName="thickLine" presStyleLbl="alignNode1" presStyleIdx="0" presStyleCnt="7"/>
      <dgm:spPr/>
    </dgm:pt>
    <dgm:pt modelId="{BD9C5825-4BC5-4216-99F1-558511245DCF}" type="pres">
      <dgm:prSet presAssocID="{CA70261A-ED4A-4D29-9FBE-D618428C38F0}" presName="horz1" presStyleCnt="0"/>
      <dgm:spPr/>
    </dgm:pt>
    <dgm:pt modelId="{5F97F35B-F106-4E11-BE20-672AEEC50A7D}" type="pres">
      <dgm:prSet presAssocID="{CA70261A-ED4A-4D29-9FBE-D618428C38F0}" presName="tx1" presStyleLbl="revTx" presStyleIdx="0" presStyleCnt="7"/>
      <dgm:spPr/>
    </dgm:pt>
    <dgm:pt modelId="{34B92A60-C20D-44A6-8D83-940927D5BACA}" type="pres">
      <dgm:prSet presAssocID="{CA70261A-ED4A-4D29-9FBE-D618428C38F0}" presName="vert1" presStyleCnt="0"/>
      <dgm:spPr/>
    </dgm:pt>
    <dgm:pt modelId="{A52EECEF-3DB4-4998-94B8-6A0FF403E991}" type="pres">
      <dgm:prSet presAssocID="{B95F4BE0-1030-4FD2-9896-6B25E3B72C8F}" presName="thickLine" presStyleLbl="alignNode1" presStyleIdx="1" presStyleCnt="7"/>
      <dgm:spPr/>
    </dgm:pt>
    <dgm:pt modelId="{DD2D3561-DEB8-4C6B-91C9-963ECDFA7A4E}" type="pres">
      <dgm:prSet presAssocID="{B95F4BE0-1030-4FD2-9896-6B25E3B72C8F}" presName="horz1" presStyleCnt="0"/>
      <dgm:spPr/>
    </dgm:pt>
    <dgm:pt modelId="{1B154094-A27F-4D6B-910F-31E647CBDFEC}" type="pres">
      <dgm:prSet presAssocID="{B95F4BE0-1030-4FD2-9896-6B25E3B72C8F}" presName="tx1" presStyleLbl="revTx" presStyleIdx="1" presStyleCnt="7"/>
      <dgm:spPr/>
    </dgm:pt>
    <dgm:pt modelId="{7DB3FE6C-E9E4-46C1-8555-815825A66750}" type="pres">
      <dgm:prSet presAssocID="{B95F4BE0-1030-4FD2-9896-6B25E3B72C8F}" presName="vert1" presStyleCnt="0"/>
      <dgm:spPr/>
    </dgm:pt>
    <dgm:pt modelId="{CE01C6CC-B97B-4792-B380-45DC519D2E23}" type="pres">
      <dgm:prSet presAssocID="{299170E6-189B-4E3C-8495-A49153C5174A}" presName="thickLine" presStyleLbl="alignNode1" presStyleIdx="2" presStyleCnt="7"/>
      <dgm:spPr/>
    </dgm:pt>
    <dgm:pt modelId="{5B53E445-61A0-470C-A572-CB11C3A147B2}" type="pres">
      <dgm:prSet presAssocID="{299170E6-189B-4E3C-8495-A49153C5174A}" presName="horz1" presStyleCnt="0"/>
      <dgm:spPr/>
    </dgm:pt>
    <dgm:pt modelId="{132EC9AE-FD78-4FC6-92D8-3023D0A8D90C}" type="pres">
      <dgm:prSet presAssocID="{299170E6-189B-4E3C-8495-A49153C5174A}" presName="tx1" presStyleLbl="revTx" presStyleIdx="2" presStyleCnt="7"/>
      <dgm:spPr/>
    </dgm:pt>
    <dgm:pt modelId="{098A65A9-267E-4004-995B-7B682477198D}" type="pres">
      <dgm:prSet presAssocID="{299170E6-189B-4E3C-8495-A49153C5174A}" presName="vert1" presStyleCnt="0"/>
      <dgm:spPr/>
    </dgm:pt>
    <dgm:pt modelId="{925BFFAD-2957-4A76-93B1-36F1B1A5A0D0}" type="pres">
      <dgm:prSet presAssocID="{C86408F1-DF85-40EB-834C-F7F44AAF5E44}" presName="thickLine" presStyleLbl="alignNode1" presStyleIdx="3" presStyleCnt="7"/>
      <dgm:spPr/>
    </dgm:pt>
    <dgm:pt modelId="{DB853301-85F1-442C-BCCD-B80B9D39893B}" type="pres">
      <dgm:prSet presAssocID="{C86408F1-DF85-40EB-834C-F7F44AAF5E44}" presName="horz1" presStyleCnt="0"/>
      <dgm:spPr/>
    </dgm:pt>
    <dgm:pt modelId="{75C34F40-2843-4C7B-BD3E-38DECBB3640B}" type="pres">
      <dgm:prSet presAssocID="{C86408F1-DF85-40EB-834C-F7F44AAF5E44}" presName="tx1" presStyleLbl="revTx" presStyleIdx="3" presStyleCnt="7"/>
      <dgm:spPr/>
    </dgm:pt>
    <dgm:pt modelId="{AF4A00CD-06E9-4185-AA12-3782A24FBDC5}" type="pres">
      <dgm:prSet presAssocID="{C86408F1-DF85-40EB-834C-F7F44AAF5E44}" presName="vert1" presStyleCnt="0"/>
      <dgm:spPr/>
    </dgm:pt>
    <dgm:pt modelId="{9C70E19B-D693-4044-B3B1-B403EF97DD90}" type="pres">
      <dgm:prSet presAssocID="{1EB43B62-B197-4243-BFBC-096A1C06C906}" presName="thickLine" presStyleLbl="alignNode1" presStyleIdx="4" presStyleCnt="7"/>
      <dgm:spPr/>
    </dgm:pt>
    <dgm:pt modelId="{92CA4803-66C7-4975-AB16-510E80CD7140}" type="pres">
      <dgm:prSet presAssocID="{1EB43B62-B197-4243-BFBC-096A1C06C906}" presName="horz1" presStyleCnt="0"/>
      <dgm:spPr/>
    </dgm:pt>
    <dgm:pt modelId="{0F6B926B-E80A-4DD9-8E14-616F5C4E706B}" type="pres">
      <dgm:prSet presAssocID="{1EB43B62-B197-4243-BFBC-096A1C06C906}" presName="tx1" presStyleLbl="revTx" presStyleIdx="4" presStyleCnt="7"/>
      <dgm:spPr/>
    </dgm:pt>
    <dgm:pt modelId="{11F7270B-97DF-47F7-824F-440290319857}" type="pres">
      <dgm:prSet presAssocID="{1EB43B62-B197-4243-BFBC-096A1C06C906}" presName="vert1" presStyleCnt="0"/>
      <dgm:spPr/>
    </dgm:pt>
    <dgm:pt modelId="{860C11B1-965D-4C38-ACA6-68BFF1659CA4}" type="pres">
      <dgm:prSet presAssocID="{DF4599F9-AF6F-42C4-A557-788F2E8EBC3A}" presName="thickLine" presStyleLbl="alignNode1" presStyleIdx="5" presStyleCnt="7"/>
      <dgm:spPr/>
    </dgm:pt>
    <dgm:pt modelId="{50407CAF-3D2E-47B8-A5A8-4DABC135DB66}" type="pres">
      <dgm:prSet presAssocID="{DF4599F9-AF6F-42C4-A557-788F2E8EBC3A}" presName="horz1" presStyleCnt="0"/>
      <dgm:spPr/>
    </dgm:pt>
    <dgm:pt modelId="{F378405C-F44E-4EC8-A24E-A0CBFF303921}" type="pres">
      <dgm:prSet presAssocID="{DF4599F9-AF6F-42C4-A557-788F2E8EBC3A}" presName="tx1" presStyleLbl="revTx" presStyleIdx="5" presStyleCnt="7"/>
      <dgm:spPr/>
    </dgm:pt>
    <dgm:pt modelId="{98DF0C36-E06C-4B2C-859C-0F5162E61519}" type="pres">
      <dgm:prSet presAssocID="{DF4599F9-AF6F-42C4-A557-788F2E8EBC3A}" presName="vert1" presStyleCnt="0"/>
      <dgm:spPr/>
    </dgm:pt>
    <dgm:pt modelId="{2C752AB8-AD06-4A89-8E7A-FA4A4E6741CB}" type="pres">
      <dgm:prSet presAssocID="{1DC72A38-8A91-464F-A838-BD45B7B5E135}" presName="thickLine" presStyleLbl="alignNode1" presStyleIdx="6" presStyleCnt="7"/>
      <dgm:spPr/>
    </dgm:pt>
    <dgm:pt modelId="{7BF964F1-081B-4597-B678-EE04A4384179}" type="pres">
      <dgm:prSet presAssocID="{1DC72A38-8A91-464F-A838-BD45B7B5E135}" presName="horz1" presStyleCnt="0"/>
      <dgm:spPr/>
    </dgm:pt>
    <dgm:pt modelId="{AAE73AB9-F7EB-4AAE-9985-6C0D82178EDB}" type="pres">
      <dgm:prSet presAssocID="{1DC72A38-8A91-464F-A838-BD45B7B5E135}" presName="tx1" presStyleLbl="revTx" presStyleIdx="6" presStyleCnt="7"/>
      <dgm:spPr/>
    </dgm:pt>
    <dgm:pt modelId="{8A7BDF24-6F92-420F-A046-D826C62C1C3E}" type="pres">
      <dgm:prSet presAssocID="{1DC72A38-8A91-464F-A838-BD45B7B5E135}" presName="vert1" presStyleCnt="0"/>
      <dgm:spPr/>
    </dgm:pt>
  </dgm:ptLst>
  <dgm:cxnLst>
    <dgm:cxn modelId="{649E341F-D9A6-499D-8624-8D7BCE34B8DD}" srcId="{2B523751-2011-425F-A555-08473691EF9D}" destId="{C86408F1-DF85-40EB-834C-F7F44AAF5E44}" srcOrd="3" destOrd="0" parTransId="{03ED7CED-F27D-4872-8FAD-1B55BB95AFE8}" sibTransId="{503A29DF-D0FD-4229-BF67-2C71D1EB493E}"/>
    <dgm:cxn modelId="{04A86A27-4A7E-41D5-A1DC-778B00B214E9}" srcId="{2B523751-2011-425F-A555-08473691EF9D}" destId="{1DC72A38-8A91-464F-A838-BD45B7B5E135}" srcOrd="6" destOrd="0" parTransId="{0B6BFC72-7A2D-4F2F-BB02-6597783BF968}" sibTransId="{283E97AC-ABDB-46F7-A566-CAFA8B810A41}"/>
    <dgm:cxn modelId="{6774375F-65CF-4B30-B553-2670AADD5D1D}" type="presOf" srcId="{1DC72A38-8A91-464F-A838-BD45B7B5E135}" destId="{AAE73AB9-F7EB-4AAE-9985-6C0D82178EDB}" srcOrd="0" destOrd="0" presId="urn:microsoft.com/office/officeart/2008/layout/LinedList"/>
    <dgm:cxn modelId="{A9DFCB6A-9C5F-49C7-88F2-CF2B143B13D8}" type="presOf" srcId="{CA70261A-ED4A-4D29-9FBE-D618428C38F0}" destId="{5F97F35B-F106-4E11-BE20-672AEEC50A7D}" srcOrd="0" destOrd="0" presId="urn:microsoft.com/office/officeart/2008/layout/LinedList"/>
    <dgm:cxn modelId="{B44EE253-2DCA-4EF5-97C7-20692A07242A}" srcId="{2B523751-2011-425F-A555-08473691EF9D}" destId="{CA70261A-ED4A-4D29-9FBE-D618428C38F0}" srcOrd="0" destOrd="0" parTransId="{420F6A1A-88CE-4A84-8572-B6593ACE87B6}" sibTransId="{9D0D0503-1BEA-42A6-A901-FF67F48CE384}"/>
    <dgm:cxn modelId="{93508E76-A225-49BE-83E5-DF2D0E479D2B}" type="presOf" srcId="{DF4599F9-AF6F-42C4-A557-788F2E8EBC3A}" destId="{F378405C-F44E-4EC8-A24E-A0CBFF303921}" srcOrd="0" destOrd="0" presId="urn:microsoft.com/office/officeart/2008/layout/LinedList"/>
    <dgm:cxn modelId="{AC634180-4E54-443F-94BD-12F3EC8D0CF6}" type="presOf" srcId="{299170E6-189B-4E3C-8495-A49153C5174A}" destId="{132EC9AE-FD78-4FC6-92D8-3023D0A8D90C}" srcOrd="0" destOrd="0" presId="urn:microsoft.com/office/officeart/2008/layout/LinedList"/>
    <dgm:cxn modelId="{3B016589-EBC2-4257-85D3-75FF7FDC6525}" srcId="{2B523751-2011-425F-A555-08473691EF9D}" destId="{B95F4BE0-1030-4FD2-9896-6B25E3B72C8F}" srcOrd="1" destOrd="0" parTransId="{57BE35E2-AB17-470B-BBB5-ADF7E2E80DAD}" sibTransId="{B24419CC-2F4B-400F-BE2B-4ECA60297638}"/>
    <dgm:cxn modelId="{ED09E79E-E074-489F-8B42-FAA4C8480BE5}" srcId="{2B523751-2011-425F-A555-08473691EF9D}" destId="{1EB43B62-B197-4243-BFBC-096A1C06C906}" srcOrd="4" destOrd="0" parTransId="{AD327B34-D658-4A2B-B75D-5900FC791511}" sibTransId="{9482B907-18E5-4482-AFD2-615F00552155}"/>
    <dgm:cxn modelId="{8E39639F-CF0B-4172-823C-7EC5850D410D}" type="presOf" srcId="{1EB43B62-B197-4243-BFBC-096A1C06C906}" destId="{0F6B926B-E80A-4DD9-8E14-616F5C4E706B}" srcOrd="0" destOrd="0" presId="urn:microsoft.com/office/officeart/2008/layout/LinedList"/>
    <dgm:cxn modelId="{ACC1CCAC-A3E9-4302-A15B-78802FCC5849}" type="presOf" srcId="{2B523751-2011-425F-A555-08473691EF9D}" destId="{3E00D15D-8112-4F11-B7B7-E13F71A3D2E7}" srcOrd="0" destOrd="0" presId="urn:microsoft.com/office/officeart/2008/layout/LinedList"/>
    <dgm:cxn modelId="{3B2B92B1-56F6-4C12-A68A-3531CE171B15}" type="presOf" srcId="{C86408F1-DF85-40EB-834C-F7F44AAF5E44}" destId="{75C34F40-2843-4C7B-BD3E-38DECBB3640B}" srcOrd="0" destOrd="0" presId="urn:microsoft.com/office/officeart/2008/layout/LinedList"/>
    <dgm:cxn modelId="{E5F16BB5-A52F-41E9-80F4-446DDC440C73}" srcId="{2B523751-2011-425F-A555-08473691EF9D}" destId="{299170E6-189B-4E3C-8495-A49153C5174A}" srcOrd="2" destOrd="0" parTransId="{E699C0FD-78E8-47BC-B9EE-663BA0A6DDE8}" sibTransId="{614BD03F-24BA-4F9C-AB73-B240FA8060F9}"/>
    <dgm:cxn modelId="{D92615DC-AB5A-4BFF-AF2F-A8DD5C017479}" type="presOf" srcId="{B95F4BE0-1030-4FD2-9896-6B25E3B72C8F}" destId="{1B154094-A27F-4D6B-910F-31E647CBDFEC}" srcOrd="0" destOrd="0" presId="urn:microsoft.com/office/officeart/2008/layout/LinedList"/>
    <dgm:cxn modelId="{93156FE0-21D0-43BB-8E90-0FBCC34D521D}" srcId="{2B523751-2011-425F-A555-08473691EF9D}" destId="{DF4599F9-AF6F-42C4-A557-788F2E8EBC3A}" srcOrd="5" destOrd="0" parTransId="{3AB5A465-57D6-4650-A6FF-6F2A604EB59E}" sibTransId="{1E4B2B58-D114-47F1-8EDA-F384BB1A5F3A}"/>
    <dgm:cxn modelId="{2B24F389-22BB-4DB6-8AB4-C6831E5F28A5}" type="presParOf" srcId="{3E00D15D-8112-4F11-B7B7-E13F71A3D2E7}" destId="{5148D6DA-E0ED-42F0-ABE3-A08CC737E77A}" srcOrd="0" destOrd="0" presId="urn:microsoft.com/office/officeart/2008/layout/LinedList"/>
    <dgm:cxn modelId="{6FDA5A63-11BE-48CA-B0E7-23F32E8B1168}" type="presParOf" srcId="{3E00D15D-8112-4F11-B7B7-E13F71A3D2E7}" destId="{BD9C5825-4BC5-4216-99F1-558511245DCF}" srcOrd="1" destOrd="0" presId="urn:microsoft.com/office/officeart/2008/layout/LinedList"/>
    <dgm:cxn modelId="{8261FD07-D24E-44D7-A942-735DF301FE63}" type="presParOf" srcId="{BD9C5825-4BC5-4216-99F1-558511245DCF}" destId="{5F97F35B-F106-4E11-BE20-672AEEC50A7D}" srcOrd="0" destOrd="0" presId="urn:microsoft.com/office/officeart/2008/layout/LinedList"/>
    <dgm:cxn modelId="{CF6601D3-2062-4D89-B358-F81F62EFFF85}" type="presParOf" srcId="{BD9C5825-4BC5-4216-99F1-558511245DCF}" destId="{34B92A60-C20D-44A6-8D83-940927D5BACA}" srcOrd="1" destOrd="0" presId="urn:microsoft.com/office/officeart/2008/layout/LinedList"/>
    <dgm:cxn modelId="{CB91E3E9-62D5-48F1-9BA2-3BF2B73DB859}" type="presParOf" srcId="{3E00D15D-8112-4F11-B7B7-E13F71A3D2E7}" destId="{A52EECEF-3DB4-4998-94B8-6A0FF403E991}" srcOrd="2" destOrd="0" presId="urn:microsoft.com/office/officeart/2008/layout/LinedList"/>
    <dgm:cxn modelId="{100C6C63-7E7A-41AB-80BB-8D2CA55A7A38}" type="presParOf" srcId="{3E00D15D-8112-4F11-B7B7-E13F71A3D2E7}" destId="{DD2D3561-DEB8-4C6B-91C9-963ECDFA7A4E}" srcOrd="3" destOrd="0" presId="urn:microsoft.com/office/officeart/2008/layout/LinedList"/>
    <dgm:cxn modelId="{5726F103-BA69-4043-8089-74FE2E1CEB6A}" type="presParOf" srcId="{DD2D3561-DEB8-4C6B-91C9-963ECDFA7A4E}" destId="{1B154094-A27F-4D6B-910F-31E647CBDFEC}" srcOrd="0" destOrd="0" presId="urn:microsoft.com/office/officeart/2008/layout/LinedList"/>
    <dgm:cxn modelId="{236DCDB9-AEE0-478E-A66C-AB07B664F442}" type="presParOf" srcId="{DD2D3561-DEB8-4C6B-91C9-963ECDFA7A4E}" destId="{7DB3FE6C-E9E4-46C1-8555-815825A66750}" srcOrd="1" destOrd="0" presId="urn:microsoft.com/office/officeart/2008/layout/LinedList"/>
    <dgm:cxn modelId="{5CBE67F3-996B-4472-B0C1-48134DF592F1}" type="presParOf" srcId="{3E00D15D-8112-4F11-B7B7-E13F71A3D2E7}" destId="{CE01C6CC-B97B-4792-B380-45DC519D2E23}" srcOrd="4" destOrd="0" presId="urn:microsoft.com/office/officeart/2008/layout/LinedList"/>
    <dgm:cxn modelId="{71AED29F-6A25-47C0-AD09-2E9AE2D75070}" type="presParOf" srcId="{3E00D15D-8112-4F11-B7B7-E13F71A3D2E7}" destId="{5B53E445-61A0-470C-A572-CB11C3A147B2}" srcOrd="5" destOrd="0" presId="urn:microsoft.com/office/officeart/2008/layout/LinedList"/>
    <dgm:cxn modelId="{54DA77FE-606C-4291-938D-E2B8D56B3DE3}" type="presParOf" srcId="{5B53E445-61A0-470C-A572-CB11C3A147B2}" destId="{132EC9AE-FD78-4FC6-92D8-3023D0A8D90C}" srcOrd="0" destOrd="0" presId="urn:microsoft.com/office/officeart/2008/layout/LinedList"/>
    <dgm:cxn modelId="{7C7D16BC-F885-440E-808D-B9AF49533007}" type="presParOf" srcId="{5B53E445-61A0-470C-A572-CB11C3A147B2}" destId="{098A65A9-267E-4004-995B-7B682477198D}" srcOrd="1" destOrd="0" presId="urn:microsoft.com/office/officeart/2008/layout/LinedList"/>
    <dgm:cxn modelId="{0432D89B-A63D-4FEA-A4CB-812C06A210DD}" type="presParOf" srcId="{3E00D15D-8112-4F11-B7B7-E13F71A3D2E7}" destId="{925BFFAD-2957-4A76-93B1-36F1B1A5A0D0}" srcOrd="6" destOrd="0" presId="urn:microsoft.com/office/officeart/2008/layout/LinedList"/>
    <dgm:cxn modelId="{E5479BC5-E1E5-4742-83B8-BAF0AB504852}" type="presParOf" srcId="{3E00D15D-8112-4F11-B7B7-E13F71A3D2E7}" destId="{DB853301-85F1-442C-BCCD-B80B9D39893B}" srcOrd="7" destOrd="0" presId="urn:microsoft.com/office/officeart/2008/layout/LinedList"/>
    <dgm:cxn modelId="{01FE3239-7CED-4BC7-8C36-6C2F06347FFE}" type="presParOf" srcId="{DB853301-85F1-442C-BCCD-B80B9D39893B}" destId="{75C34F40-2843-4C7B-BD3E-38DECBB3640B}" srcOrd="0" destOrd="0" presId="urn:microsoft.com/office/officeart/2008/layout/LinedList"/>
    <dgm:cxn modelId="{47E80C3F-C422-46C3-AFD2-02AEED94C72F}" type="presParOf" srcId="{DB853301-85F1-442C-BCCD-B80B9D39893B}" destId="{AF4A00CD-06E9-4185-AA12-3782A24FBDC5}" srcOrd="1" destOrd="0" presId="urn:microsoft.com/office/officeart/2008/layout/LinedList"/>
    <dgm:cxn modelId="{CB9A7E69-9B7B-466B-89A3-B3AC093873CF}" type="presParOf" srcId="{3E00D15D-8112-4F11-B7B7-E13F71A3D2E7}" destId="{9C70E19B-D693-4044-B3B1-B403EF97DD90}" srcOrd="8" destOrd="0" presId="urn:microsoft.com/office/officeart/2008/layout/LinedList"/>
    <dgm:cxn modelId="{6948B912-69A6-4053-9575-3203D1446E46}" type="presParOf" srcId="{3E00D15D-8112-4F11-B7B7-E13F71A3D2E7}" destId="{92CA4803-66C7-4975-AB16-510E80CD7140}" srcOrd="9" destOrd="0" presId="urn:microsoft.com/office/officeart/2008/layout/LinedList"/>
    <dgm:cxn modelId="{F2D000CE-9A7D-462A-85E7-FD3FD7CB09AF}" type="presParOf" srcId="{92CA4803-66C7-4975-AB16-510E80CD7140}" destId="{0F6B926B-E80A-4DD9-8E14-616F5C4E706B}" srcOrd="0" destOrd="0" presId="urn:microsoft.com/office/officeart/2008/layout/LinedList"/>
    <dgm:cxn modelId="{85C1AD7F-EB92-4743-A636-1F3BAA45762B}" type="presParOf" srcId="{92CA4803-66C7-4975-AB16-510E80CD7140}" destId="{11F7270B-97DF-47F7-824F-440290319857}" srcOrd="1" destOrd="0" presId="urn:microsoft.com/office/officeart/2008/layout/LinedList"/>
    <dgm:cxn modelId="{EC220C60-CC1E-44AB-B171-FEFAFA30A2E7}" type="presParOf" srcId="{3E00D15D-8112-4F11-B7B7-E13F71A3D2E7}" destId="{860C11B1-965D-4C38-ACA6-68BFF1659CA4}" srcOrd="10" destOrd="0" presId="urn:microsoft.com/office/officeart/2008/layout/LinedList"/>
    <dgm:cxn modelId="{565D68C7-86DF-40D4-B62A-9EE198F9ECE7}" type="presParOf" srcId="{3E00D15D-8112-4F11-B7B7-E13F71A3D2E7}" destId="{50407CAF-3D2E-47B8-A5A8-4DABC135DB66}" srcOrd="11" destOrd="0" presId="urn:microsoft.com/office/officeart/2008/layout/LinedList"/>
    <dgm:cxn modelId="{DD3DD0A5-9D4B-4EC3-B427-E723755C8819}" type="presParOf" srcId="{50407CAF-3D2E-47B8-A5A8-4DABC135DB66}" destId="{F378405C-F44E-4EC8-A24E-A0CBFF303921}" srcOrd="0" destOrd="0" presId="urn:microsoft.com/office/officeart/2008/layout/LinedList"/>
    <dgm:cxn modelId="{47E2FC44-80E8-472C-B238-D1988887D5EE}" type="presParOf" srcId="{50407CAF-3D2E-47B8-A5A8-4DABC135DB66}" destId="{98DF0C36-E06C-4B2C-859C-0F5162E61519}" srcOrd="1" destOrd="0" presId="urn:microsoft.com/office/officeart/2008/layout/LinedList"/>
    <dgm:cxn modelId="{57EBAE37-402F-4AC8-8B22-E6D11D274C41}" type="presParOf" srcId="{3E00D15D-8112-4F11-B7B7-E13F71A3D2E7}" destId="{2C752AB8-AD06-4A89-8E7A-FA4A4E6741CB}" srcOrd="12" destOrd="0" presId="urn:microsoft.com/office/officeart/2008/layout/LinedList"/>
    <dgm:cxn modelId="{7000C252-8685-46DB-814D-259766B10721}" type="presParOf" srcId="{3E00D15D-8112-4F11-B7B7-E13F71A3D2E7}" destId="{7BF964F1-081B-4597-B678-EE04A4384179}" srcOrd="13" destOrd="0" presId="urn:microsoft.com/office/officeart/2008/layout/LinedList"/>
    <dgm:cxn modelId="{CB607018-7441-4B13-8F4F-CC40E3F50F11}" type="presParOf" srcId="{7BF964F1-081B-4597-B678-EE04A4384179}" destId="{AAE73AB9-F7EB-4AAE-9985-6C0D82178EDB}" srcOrd="0" destOrd="0" presId="urn:microsoft.com/office/officeart/2008/layout/LinedList"/>
    <dgm:cxn modelId="{41348E9C-3352-42C3-98A7-3298B4B549DD}" type="presParOf" srcId="{7BF964F1-081B-4597-B678-EE04A4384179}" destId="{8A7BDF24-6F92-420F-A046-D826C62C1C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4B2C1E-F6CA-4B49-B25F-758CB45468C9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2F852B-1C33-4F11-8A9D-3ED39269BE59}">
      <dgm:prSet/>
      <dgm:spPr/>
      <dgm:t>
        <a:bodyPr/>
        <a:lstStyle/>
        <a:p>
          <a:r>
            <a:rPr lang="en-US" dirty="0"/>
            <a:t>Engage</a:t>
          </a:r>
        </a:p>
      </dgm:t>
    </dgm:pt>
    <dgm:pt modelId="{A0D9307F-91FE-43BB-9801-4D18C3BD723C}" type="parTrans" cxnId="{DE77B06E-F5AA-4C1C-A3E6-2D458F4701C5}">
      <dgm:prSet/>
      <dgm:spPr/>
      <dgm:t>
        <a:bodyPr/>
        <a:lstStyle/>
        <a:p>
          <a:endParaRPr lang="en-US"/>
        </a:p>
      </dgm:t>
    </dgm:pt>
    <dgm:pt modelId="{0619BD8E-1196-4C34-8A1B-DE25DEBAA26C}" type="sibTrans" cxnId="{DE77B06E-F5AA-4C1C-A3E6-2D458F4701C5}">
      <dgm:prSet/>
      <dgm:spPr/>
      <dgm:t>
        <a:bodyPr/>
        <a:lstStyle/>
        <a:p>
          <a:endParaRPr lang="en-US"/>
        </a:p>
      </dgm:t>
    </dgm:pt>
    <dgm:pt modelId="{7C24FB78-8686-4F26-8AA9-A116D498D397}">
      <dgm:prSet/>
      <dgm:spPr/>
      <dgm:t>
        <a:bodyPr/>
        <a:lstStyle/>
        <a:p>
          <a:r>
            <a:rPr lang="en-US"/>
            <a:t>Plan approval by Madison &amp; Sun Prairie</a:t>
          </a:r>
        </a:p>
      </dgm:t>
    </dgm:pt>
    <dgm:pt modelId="{7EE16043-D35F-4C30-8913-E8654130C499}" type="parTrans" cxnId="{3128F648-7E55-4BA9-911F-C36D46D73D49}">
      <dgm:prSet/>
      <dgm:spPr/>
      <dgm:t>
        <a:bodyPr/>
        <a:lstStyle/>
        <a:p>
          <a:endParaRPr lang="en-US"/>
        </a:p>
      </dgm:t>
    </dgm:pt>
    <dgm:pt modelId="{BEDEE88D-7E56-4421-A3EF-CF6AE5D997B6}" type="sibTrans" cxnId="{3128F648-7E55-4BA9-911F-C36D46D73D49}">
      <dgm:prSet/>
      <dgm:spPr/>
      <dgm:t>
        <a:bodyPr/>
        <a:lstStyle/>
        <a:p>
          <a:endParaRPr lang="en-US"/>
        </a:p>
      </dgm:t>
    </dgm:pt>
    <dgm:pt modelId="{3A87FD4E-29F0-4D00-B858-B5499A903379}">
      <dgm:prSet/>
      <dgm:spPr/>
      <dgm:t>
        <a:bodyPr/>
        <a:lstStyle/>
        <a:p>
          <a:r>
            <a:rPr lang="en-US" dirty="0"/>
            <a:t>MOU between Madison and Sun Prairie, budget already accounts for these routes</a:t>
          </a:r>
        </a:p>
      </dgm:t>
    </dgm:pt>
    <dgm:pt modelId="{B08F0231-4B4C-41AF-81FC-9E5B0BBC9D38}" type="parTrans" cxnId="{590257A5-8ECE-4DD7-8DAC-40033528AF4C}">
      <dgm:prSet/>
      <dgm:spPr/>
      <dgm:t>
        <a:bodyPr/>
        <a:lstStyle/>
        <a:p>
          <a:endParaRPr lang="en-US"/>
        </a:p>
      </dgm:t>
    </dgm:pt>
    <dgm:pt modelId="{5125AC47-BFE7-49B9-B218-D7D2A36DF874}" type="sibTrans" cxnId="{590257A5-8ECE-4DD7-8DAC-40033528AF4C}">
      <dgm:prSet/>
      <dgm:spPr/>
      <dgm:t>
        <a:bodyPr/>
        <a:lstStyle/>
        <a:p>
          <a:endParaRPr lang="en-US"/>
        </a:p>
      </dgm:t>
    </dgm:pt>
    <dgm:pt modelId="{95D022B0-9AB7-4B37-AE22-C5C7C022BF5C}">
      <dgm:prSet/>
      <dgm:spPr/>
      <dgm:t>
        <a:bodyPr/>
        <a:lstStyle/>
        <a:p>
          <a:r>
            <a:rPr lang="en-US" dirty="0"/>
            <a:t>Engagement will continue (information purposes, continued dialogue with schools and senior living facilities)</a:t>
          </a:r>
        </a:p>
      </dgm:t>
    </dgm:pt>
    <dgm:pt modelId="{3D150821-67F1-45EF-9878-E02AD1488987}" type="parTrans" cxnId="{B4A62D6A-9A67-48C3-8386-64AF3F61F78E}">
      <dgm:prSet/>
      <dgm:spPr/>
      <dgm:t>
        <a:bodyPr/>
        <a:lstStyle/>
        <a:p>
          <a:endParaRPr lang="en-US"/>
        </a:p>
      </dgm:t>
    </dgm:pt>
    <dgm:pt modelId="{7C5FF10D-ECBF-458A-AA2B-6FF7EBE2C17A}" type="sibTrans" cxnId="{B4A62D6A-9A67-48C3-8386-64AF3F61F78E}">
      <dgm:prSet/>
      <dgm:spPr/>
      <dgm:t>
        <a:bodyPr/>
        <a:lstStyle/>
        <a:p>
          <a:endParaRPr lang="en-US"/>
        </a:p>
      </dgm:t>
    </dgm:pt>
    <dgm:pt modelId="{F4EB5C53-5661-4FEE-94BB-66C74ED8C863}">
      <dgm:prSet/>
      <dgm:spPr/>
      <dgm:t>
        <a:bodyPr/>
        <a:lstStyle/>
        <a:p>
          <a:r>
            <a:rPr lang="en-US" dirty="0"/>
            <a:t>Build</a:t>
          </a:r>
        </a:p>
      </dgm:t>
    </dgm:pt>
    <dgm:pt modelId="{3A23F1F8-3449-4604-96FA-0285B24610A6}" type="parTrans" cxnId="{39209F54-F9AA-4CFB-8DFF-B2BD2053BFFC}">
      <dgm:prSet/>
      <dgm:spPr/>
      <dgm:t>
        <a:bodyPr/>
        <a:lstStyle/>
        <a:p>
          <a:endParaRPr lang="en-US"/>
        </a:p>
      </dgm:t>
    </dgm:pt>
    <dgm:pt modelId="{D04C9B34-B28D-4760-8A48-F2CDF33D13C1}" type="sibTrans" cxnId="{39209F54-F9AA-4CFB-8DFF-B2BD2053BFFC}">
      <dgm:prSet/>
      <dgm:spPr/>
      <dgm:t>
        <a:bodyPr/>
        <a:lstStyle/>
        <a:p>
          <a:endParaRPr lang="en-US"/>
        </a:p>
      </dgm:t>
    </dgm:pt>
    <dgm:pt modelId="{0B8FD1C6-E54B-479C-B773-3DC477402012}">
      <dgm:prSet/>
      <dgm:spPr/>
      <dgm:t>
        <a:bodyPr/>
        <a:lstStyle/>
        <a:p>
          <a:r>
            <a:rPr lang="en-US"/>
            <a:t>Early 2023: Bus Stops</a:t>
          </a:r>
        </a:p>
      </dgm:t>
    </dgm:pt>
    <dgm:pt modelId="{F5EA2B55-9873-4A0B-ABEC-C6F5E7EBF691}" type="parTrans" cxnId="{7A92F205-52BB-44F8-B2D6-4A1D25A4503E}">
      <dgm:prSet/>
      <dgm:spPr/>
      <dgm:t>
        <a:bodyPr/>
        <a:lstStyle/>
        <a:p>
          <a:endParaRPr lang="en-US"/>
        </a:p>
      </dgm:t>
    </dgm:pt>
    <dgm:pt modelId="{31B4340F-1073-492B-9833-EBD4C2B8A70E}" type="sibTrans" cxnId="{7A92F205-52BB-44F8-B2D6-4A1D25A4503E}">
      <dgm:prSet/>
      <dgm:spPr/>
      <dgm:t>
        <a:bodyPr/>
        <a:lstStyle/>
        <a:p>
          <a:endParaRPr lang="en-US"/>
        </a:p>
      </dgm:t>
    </dgm:pt>
    <dgm:pt modelId="{CAEA6D80-37AC-43EA-B29E-C3B6959272AA}">
      <dgm:prSet/>
      <dgm:spPr/>
      <dgm:t>
        <a:bodyPr/>
        <a:lstStyle/>
        <a:p>
          <a:r>
            <a:rPr lang="en-US" dirty="0"/>
            <a:t>Determine location, construct pads and signs (possibly shelters)</a:t>
          </a:r>
        </a:p>
      </dgm:t>
    </dgm:pt>
    <dgm:pt modelId="{DDA1353D-9B18-4EFB-9652-673887AE12FD}" type="parTrans" cxnId="{E85BE7FD-D4E5-42E1-9A9B-E431666279B7}">
      <dgm:prSet/>
      <dgm:spPr/>
      <dgm:t>
        <a:bodyPr/>
        <a:lstStyle/>
        <a:p>
          <a:endParaRPr lang="en-US"/>
        </a:p>
      </dgm:t>
    </dgm:pt>
    <dgm:pt modelId="{5901E5B8-9377-418E-8A81-3616E736DD38}" type="sibTrans" cxnId="{E85BE7FD-D4E5-42E1-9A9B-E431666279B7}">
      <dgm:prSet/>
      <dgm:spPr/>
      <dgm:t>
        <a:bodyPr/>
        <a:lstStyle/>
        <a:p>
          <a:endParaRPr lang="en-US"/>
        </a:p>
      </dgm:t>
    </dgm:pt>
    <dgm:pt modelId="{041ADB63-55FF-443C-AEB7-3FF64CC00792}">
      <dgm:prSet/>
      <dgm:spPr/>
      <dgm:t>
        <a:bodyPr/>
        <a:lstStyle/>
        <a:p>
          <a:r>
            <a:rPr lang="en-US" dirty="0"/>
            <a:t>Launch</a:t>
          </a:r>
        </a:p>
      </dgm:t>
    </dgm:pt>
    <dgm:pt modelId="{BA9FB528-84BB-477B-9D13-657EEC37BFF6}" type="parTrans" cxnId="{59932BD0-CA1F-49D3-A73B-B9BFD977A26A}">
      <dgm:prSet/>
      <dgm:spPr/>
      <dgm:t>
        <a:bodyPr/>
        <a:lstStyle/>
        <a:p>
          <a:endParaRPr lang="en-US"/>
        </a:p>
      </dgm:t>
    </dgm:pt>
    <dgm:pt modelId="{01EB107D-D726-488B-9479-9B747B784F1C}" type="sibTrans" cxnId="{59932BD0-CA1F-49D3-A73B-B9BFD977A26A}">
      <dgm:prSet/>
      <dgm:spPr/>
      <dgm:t>
        <a:bodyPr/>
        <a:lstStyle/>
        <a:p>
          <a:endParaRPr lang="en-US"/>
        </a:p>
      </dgm:t>
    </dgm:pt>
    <dgm:pt modelId="{B490BF20-3882-4356-A7EF-DC09D4DC98B6}">
      <dgm:prSet/>
      <dgm:spPr/>
      <dgm:t>
        <a:bodyPr/>
        <a:lstStyle/>
        <a:p>
          <a:r>
            <a:rPr lang="en-US"/>
            <a:t>Mid-to-Late 2023*: Route Implementation</a:t>
          </a:r>
        </a:p>
      </dgm:t>
    </dgm:pt>
    <dgm:pt modelId="{F130C58E-A522-4A0B-88E3-6802F305A6D3}" type="parTrans" cxnId="{8906EA05-624B-4E4B-B3D6-2EAE57EAE6E7}">
      <dgm:prSet/>
      <dgm:spPr/>
      <dgm:t>
        <a:bodyPr/>
        <a:lstStyle/>
        <a:p>
          <a:endParaRPr lang="en-US"/>
        </a:p>
      </dgm:t>
    </dgm:pt>
    <dgm:pt modelId="{425476B7-5224-437A-9F7C-7E2F1FEBDE48}" type="sibTrans" cxnId="{8906EA05-624B-4E4B-B3D6-2EAE57EAE6E7}">
      <dgm:prSet/>
      <dgm:spPr/>
      <dgm:t>
        <a:bodyPr/>
        <a:lstStyle/>
        <a:p>
          <a:endParaRPr lang="en-US"/>
        </a:p>
      </dgm:t>
    </dgm:pt>
    <dgm:pt modelId="{C5C98B51-3AB6-4AC8-BB34-DCBC2F13F24F}">
      <dgm:prSet/>
      <dgm:spPr/>
      <dgm:t>
        <a:bodyPr/>
        <a:lstStyle/>
        <a:p>
          <a:r>
            <a:rPr lang="en-US" dirty="0"/>
            <a:t>“Soft Launch” soon as Summer 2023</a:t>
          </a:r>
        </a:p>
      </dgm:t>
    </dgm:pt>
    <dgm:pt modelId="{E9D87C0C-1DA5-4EFB-BFE9-6BF4BD9764A6}" type="parTrans" cxnId="{DCB0410F-F6DE-477E-99E8-3682DECF5D2F}">
      <dgm:prSet/>
      <dgm:spPr/>
      <dgm:t>
        <a:bodyPr/>
        <a:lstStyle/>
        <a:p>
          <a:endParaRPr lang="en-US"/>
        </a:p>
      </dgm:t>
    </dgm:pt>
    <dgm:pt modelId="{6173FEF4-5699-42DE-97AA-A60423E17C76}" type="sibTrans" cxnId="{DCB0410F-F6DE-477E-99E8-3682DECF5D2F}">
      <dgm:prSet/>
      <dgm:spPr/>
      <dgm:t>
        <a:bodyPr/>
        <a:lstStyle/>
        <a:p>
          <a:endParaRPr lang="en-US"/>
        </a:p>
      </dgm:t>
    </dgm:pt>
    <dgm:pt modelId="{B0E4DF3F-A5C1-485D-A592-10729DEFAED0}">
      <dgm:prSet/>
      <dgm:spPr/>
      <dgm:t>
        <a:bodyPr/>
        <a:lstStyle/>
        <a:p>
          <a:r>
            <a:rPr lang="en-US" dirty="0"/>
            <a:t>Route 23 dollars go toward BRT, and SRT dollars go toward Routes S and W</a:t>
          </a:r>
        </a:p>
      </dgm:t>
    </dgm:pt>
    <dgm:pt modelId="{55BCFFED-9EFC-454D-999F-B822D8743990}" type="parTrans" cxnId="{DEECE27F-791C-4457-A39A-2B702882AF9C}">
      <dgm:prSet/>
      <dgm:spPr/>
      <dgm:t>
        <a:bodyPr/>
        <a:lstStyle/>
        <a:p>
          <a:endParaRPr lang="en-US"/>
        </a:p>
      </dgm:t>
    </dgm:pt>
    <dgm:pt modelId="{FD9F47A9-6CAF-4471-9DE5-97774686648D}" type="sibTrans" cxnId="{DEECE27F-791C-4457-A39A-2B702882AF9C}">
      <dgm:prSet/>
      <dgm:spPr/>
      <dgm:t>
        <a:bodyPr/>
        <a:lstStyle/>
        <a:p>
          <a:endParaRPr lang="en-US"/>
        </a:p>
      </dgm:t>
    </dgm:pt>
    <dgm:pt modelId="{2F7ADF04-F3F8-498E-B2DF-11F65E56837A}">
      <dgm:prSet/>
      <dgm:spPr/>
      <dgm:t>
        <a:bodyPr/>
        <a:lstStyle/>
        <a:p>
          <a:r>
            <a:rPr lang="en-US" dirty="0"/>
            <a:t>BRT</a:t>
          </a:r>
        </a:p>
      </dgm:t>
    </dgm:pt>
    <dgm:pt modelId="{27240AFE-9348-4179-8CD9-B9FAB3906947}" type="parTrans" cxnId="{4C635D88-2254-470A-81F9-5A918D37D5CF}">
      <dgm:prSet/>
      <dgm:spPr/>
      <dgm:t>
        <a:bodyPr/>
        <a:lstStyle/>
        <a:p>
          <a:endParaRPr lang="en-US"/>
        </a:p>
      </dgm:t>
    </dgm:pt>
    <dgm:pt modelId="{D5FEF31D-BDEC-4655-AB01-F7478ADFDF81}" type="sibTrans" cxnId="{4C635D88-2254-470A-81F9-5A918D37D5CF}">
      <dgm:prSet/>
      <dgm:spPr/>
      <dgm:t>
        <a:bodyPr/>
        <a:lstStyle/>
        <a:p>
          <a:endParaRPr lang="en-US"/>
        </a:p>
      </dgm:t>
    </dgm:pt>
    <dgm:pt modelId="{8B2E6122-9332-4041-9ACE-62C3FA6EE171}">
      <dgm:prSet/>
      <dgm:spPr/>
      <dgm:t>
        <a:bodyPr/>
        <a:lstStyle/>
        <a:p>
          <a:r>
            <a:rPr lang="en-US" dirty="0"/>
            <a:t>2024: Formal Bus Rapid Transit launch in Autumn 2024</a:t>
          </a:r>
        </a:p>
      </dgm:t>
    </dgm:pt>
    <dgm:pt modelId="{DB7AFA0A-DD27-4FA9-8070-C5C55FE46368}" type="parTrans" cxnId="{8E72C138-B8AC-4FED-AFA2-6651920C5DE6}">
      <dgm:prSet/>
      <dgm:spPr/>
      <dgm:t>
        <a:bodyPr/>
        <a:lstStyle/>
        <a:p>
          <a:endParaRPr lang="en-US"/>
        </a:p>
      </dgm:t>
    </dgm:pt>
    <dgm:pt modelId="{6CD389AA-C68F-4704-A01C-43FAAC318F12}" type="sibTrans" cxnId="{8E72C138-B8AC-4FED-AFA2-6651920C5DE6}">
      <dgm:prSet/>
      <dgm:spPr/>
      <dgm:t>
        <a:bodyPr/>
        <a:lstStyle/>
        <a:p>
          <a:endParaRPr lang="en-US"/>
        </a:p>
      </dgm:t>
    </dgm:pt>
    <dgm:pt modelId="{1AFC9F30-1CAC-4634-A2A4-B18915D24C8D}">
      <dgm:prSet/>
      <dgm:spPr/>
      <dgm:t>
        <a:bodyPr/>
        <a:lstStyle/>
        <a:p>
          <a:r>
            <a:rPr lang="en-US" dirty="0"/>
            <a:t>November/December action by Council</a:t>
          </a:r>
        </a:p>
      </dgm:t>
    </dgm:pt>
    <dgm:pt modelId="{3AB2C203-5A61-4B6A-85AE-0720DBA02EFD}" type="parTrans" cxnId="{2EF33461-63B0-479D-8158-F4374B811EC3}">
      <dgm:prSet/>
      <dgm:spPr/>
    </dgm:pt>
    <dgm:pt modelId="{33291675-37CD-43F5-8E64-AC4C61480636}" type="sibTrans" cxnId="{2EF33461-63B0-479D-8158-F4374B811EC3}">
      <dgm:prSet/>
      <dgm:spPr/>
    </dgm:pt>
    <dgm:pt modelId="{B5588566-CBDD-4C63-850E-15D172861BB9}">
      <dgm:prSet/>
      <dgm:spPr/>
      <dgm:t>
        <a:bodyPr/>
        <a:lstStyle/>
        <a:p>
          <a:r>
            <a:rPr lang="en-US" dirty="0"/>
            <a:t>Work extensively with Metro Transit &amp; Dane County Transportation to facilitate smooth transition for future paratransit users.</a:t>
          </a:r>
        </a:p>
      </dgm:t>
    </dgm:pt>
    <dgm:pt modelId="{E3E98B7C-5B95-424A-97C4-0B19250158EE}" type="parTrans" cxnId="{27E423AB-772C-4570-B242-BFAFE0DABB79}">
      <dgm:prSet/>
      <dgm:spPr/>
    </dgm:pt>
    <dgm:pt modelId="{98A84E3C-6800-4F2D-8F4B-02DCC0BE9770}" type="sibTrans" cxnId="{27E423AB-772C-4570-B242-BFAFE0DABB79}">
      <dgm:prSet/>
      <dgm:spPr/>
    </dgm:pt>
    <dgm:pt modelId="{223EA1D9-EFC0-4E4D-A871-7F656ADBC4A7}" type="pres">
      <dgm:prSet presAssocID="{484B2C1E-F6CA-4B49-B25F-758CB45468C9}" presName="Name0" presStyleCnt="0">
        <dgm:presLayoutVars>
          <dgm:dir/>
          <dgm:animLvl val="lvl"/>
          <dgm:resizeHandles val="exact"/>
        </dgm:presLayoutVars>
      </dgm:prSet>
      <dgm:spPr/>
    </dgm:pt>
    <dgm:pt modelId="{12F25909-B2BC-49AF-BA33-5112D9E3B9E1}" type="pres">
      <dgm:prSet presAssocID="{2F7ADF04-F3F8-498E-B2DF-11F65E56837A}" presName="boxAndChildren" presStyleCnt="0"/>
      <dgm:spPr/>
    </dgm:pt>
    <dgm:pt modelId="{F1FA40C5-304F-436B-B58C-6C3C451C6F97}" type="pres">
      <dgm:prSet presAssocID="{2F7ADF04-F3F8-498E-B2DF-11F65E56837A}" presName="parentTextBox" presStyleLbl="alignNode1" presStyleIdx="0" presStyleCnt="4"/>
      <dgm:spPr/>
    </dgm:pt>
    <dgm:pt modelId="{AE1F3C84-0F8B-4B92-9190-326A0835124D}" type="pres">
      <dgm:prSet presAssocID="{2F7ADF04-F3F8-498E-B2DF-11F65E56837A}" presName="descendantBox" presStyleLbl="bgAccFollowNode1" presStyleIdx="0" presStyleCnt="4"/>
      <dgm:spPr/>
    </dgm:pt>
    <dgm:pt modelId="{BFC78F22-BD20-4141-B131-C53047516C2E}" type="pres">
      <dgm:prSet presAssocID="{01EB107D-D726-488B-9479-9B747B784F1C}" presName="sp" presStyleCnt="0"/>
      <dgm:spPr/>
    </dgm:pt>
    <dgm:pt modelId="{25AF5511-D39F-4068-806D-6704878E5390}" type="pres">
      <dgm:prSet presAssocID="{041ADB63-55FF-443C-AEB7-3FF64CC00792}" presName="arrowAndChildren" presStyleCnt="0"/>
      <dgm:spPr/>
    </dgm:pt>
    <dgm:pt modelId="{AE1A456B-9BA3-4C6E-98BE-F10C4A20D1C0}" type="pres">
      <dgm:prSet presAssocID="{041ADB63-55FF-443C-AEB7-3FF64CC00792}" presName="parentTextArrow" presStyleLbl="node1" presStyleIdx="0" presStyleCnt="0"/>
      <dgm:spPr/>
    </dgm:pt>
    <dgm:pt modelId="{C5F0BEE4-404D-47CB-BF32-39FB638BB799}" type="pres">
      <dgm:prSet presAssocID="{041ADB63-55FF-443C-AEB7-3FF64CC00792}" presName="arrow" presStyleLbl="alignNode1" presStyleIdx="1" presStyleCnt="4"/>
      <dgm:spPr/>
    </dgm:pt>
    <dgm:pt modelId="{2568741E-391E-4CD9-BD0D-B15140F0A696}" type="pres">
      <dgm:prSet presAssocID="{041ADB63-55FF-443C-AEB7-3FF64CC00792}" presName="descendantArrow" presStyleLbl="bgAccFollowNode1" presStyleIdx="1" presStyleCnt="4"/>
      <dgm:spPr/>
    </dgm:pt>
    <dgm:pt modelId="{CD08E77D-948B-4854-936A-A1491647BE75}" type="pres">
      <dgm:prSet presAssocID="{D04C9B34-B28D-4760-8A48-F2CDF33D13C1}" presName="sp" presStyleCnt="0"/>
      <dgm:spPr/>
    </dgm:pt>
    <dgm:pt modelId="{F23B2DB2-A347-4420-9787-9A3E5853E323}" type="pres">
      <dgm:prSet presAssocID="{F4EB5C53-5661-4FEE-94BB-66C74ED8C863}" presName="arrowAndChildren" presStyleCnt="0"/>
      <dgm:spPr/>
    </dgm:pt>
    <dgm:pt modelId="{B03A6BAB-F9D5-4EC3-9B89-12653DA1A8B2}" type="pres">
      <dgm:prSet presAssocID="{F4EB5C53-5661-4FEE-94BB-66C74ED8C863}" presName="parentTextArrow" presStyleLbl="node1" presStyleIdx="0" presStyleCnt="0"/>
      <dgm:spPr/>
    </dgm:pt>
    <dgm:pt modelId="{61C0599F-6315-41C4-93F1-C8AF59148F36}" type="pres">
      <dgm:prSet presAssocID="{F4EB5C53-5661-4FEE-94BB-66C74ED8C863}" presName="arrow" presStyleLbl="alignNode1" presStyleIdx="2" presStyleCnt="4"/>
      <dgm:spPr/>
    </dgm:pt>
    <dgm:pt modelId="{435483F3-A28B-4F96-9637-C873B5C91F54}" type="pres">
      <dgm:prSet presAssocID="{F4EB5C53-5661-4FEE-94BB-66C74ED8C863}" presName="descendantArrow" presStyleLbl="bgAccFollowNode1" presStyleIdx="2" presStyleCnt="4"/>
      <dgm:spPr/>
    </dgm:pt>
    <dgm:pt modelId="{1E62E2BF-056D-452C-B965-E06631023843}" type="pres">
      <dgm:prSet presAssocID="{0619BD8E-1196-4C34-8A1B-DE25DEBAA26C}" presName="sp" presStyleCnt="0"/>
      <dgm:spPr/>
    </dgm:pt>
    <dgm:pt modelId="{441E2E69-40F7-4C6D-A58A-4F6F40B5A44D}" type="pres">
      <dgm:prSet presAssocID="{832F852B-1C33-4F11-8A9D-3ED39269BE59}" presName="arrowAndChildren" presStyleCnt="0"/>
      <dgm:spPr/>
    </dgm:pt>
    <dgm:pt modelId="{BEE6A956-4248-4432-970C-CACC773669B3}" type="pres">
      <dgm:prSet presAssocID="{832F852B-1C33-4F11-8A9D-3ED39269BE59}" presName="parentTextArrow" presStyleLbl="node1" presStyleIdx="0" presStyleCnt="0"/>
      <dgm:spPr/>
    </dgm:pt>
    <dgm:pt modelId="{32026A64-2165-433D-B5F9-266B4E853AC9}" type="pres">
      <dgm:prSet presAssocID="{832F852B-1C33-4F11-8A9D-3ED39269BE59}" presName="arrow" presStyleLbl="alignNode1" presStyleIdx="3" presStyleCnt="4"/>
      <dgm:spPr/>
    </dgm:pt>
    <dgm:pt modelId="{C58845D4-7C22-4A21-982A-217CE60C758C}" type="pres">
      <dgm:prSet presAssocID="{832F852B-1C33-4F11-8A9D-3ED39269BE59}" presName="descendantArrow" presStyleLbl="bgAccFollowNode1" presStyleIdx="3" presStyleCnt="4"/>
      <dgm:spPr/>
    </dgm:pt>
  </dgm:ptLst>
  <dgm:cxnLst>
    <dgm:cxn modelId="{8906EA05-624B-4E4B-B3D6-2EAE57EAE6E7}" srcId="{041ADB63-55FF-443C-AEB7-3FF64CC00792}" destId="{B490BF20-3882-4356-A7EF-DC09D4DC98B6}" srcOrd="0" destOrd="0" parTransId="{F130C58E-A522-4A0B-88E3-6802F305A6D3}" sibTransId="{425476B7-5224-437A-9F7C-7E2F1FEBDE48}"/>
    <dgm:cxn modelId="{7A92F205-52BB-44F8-B2D6-4A1D25A4503E}" srcId="{F4EB5C53-5661-4FEE-94BB-66C74ED8C863}" destId="{0B8FD1C6-E54B-479C-B773-3DC477402012}" srcOrd="0" destOrd="0" parTransId="{F5EA2B55-9873-4A0B-ABEC-C6F5E7EBF691}" sibTransId="{31B4340F-1073-492B-9833-EBD4C2B8A70E}"/>
    <dgm:cxn modelId="{DE4DBE09-BF94-442D-9088-140ED5BB0027}" type="presOf" srcId="{B0E4DF3F-A5C1-485D-A592-10729DEFAED0}" destId="{2568741E-391E-4CD9-BD0D-B15140F0A696}" srcOrd="0" destOrd="2" presId="urn:microsoft.com/office/officeart/2016/7/layout/VerticalDownArrowProcess"/>
    <dgm:cxn modelId="{DCB0410F-F6DE-477E-99E8-3682DECF5D2F}" srcId="{B490BF20-3882-4356-A7EF-DC09D4DC98B6}" destId="{C5C98B51-3AB6-4AC8-BB34-DCBC2F13F24F}" srcOrd="0" destOrd="0" parTransId="{E9D87C0C-1DA5-4EFB-BFE9-6BF4BD9764A6}" sibTransId="{6173FEF4-5699-42DE-97AA-A60423E17C76}"/>
    <dgm:cxn modelId="{58850E1D-28AC-4F03-B566-9120B531FE52}" type="presOf" srcId="{041ADB63-55FF-443C-AEB7-3FF64CC00792}" destId="{C5F0BEE4-404D-47CB-BF32-39FB638BB799}" srcOrd="1" destOrd="0" presId="urn:microsoft.com/office/officeart/2016/7/layout/VerticalDownArrowProcess"/>
    <dgm:cxn modelId="{2021BC22-64F2-44D5-B6A3-B2C507582DE4}" type="presOf" srcId="{95D022B0-9AB7-4B37-AE22-C5C7C022BF5C}" destId="{C58845D4-7C22-4A21-982A-217CE60C758C}" srcOrd="0" destOrd="3" presId="urn:microsoft.com/office/officeart/2016/7/layout/VerticalDownArrowProcess"/>
    <dgm:cxn modelId="{8E72C138-B8AC-4FED-AFA2-6651920C5DE6}" srcId="{2F7ADF04-F3F8-498E-B2DF-11F65E56837A}" destId="{8B2E6122-9332-4041-9ACE-62C3FA6EE171}" srcOrd="0" destOrd="0" parTransId="{DB7AFA0A-DD27-4FA9-8070-C5C55FE46368}" sibTransId="{6CD389AA-C68F-4704-A01C-43FAAC318F12}"/>
    <dgm:cxn modelId="{08E7C338-D6EC-4104-9632-395FCED38134}" type="presOf" srcId="{832F852B-1C33-4F11-8A9D-3ED39269BE59}" destId="{32026A64-2165-433D-B5F9-266B4E853AC9}" srcOrd="1" destOrd="0" presId="urn:microsoft.com/office/officeart/2016/7/layout/VerticalDownArrowProcess"/>
    <dgm:cxn modelId="{D3BA943D-F0CF-42F6-87E6-1C564B0722E1}" type="presOf" srcId="{7C24FB78-8686-4F26-8AA9-A116D498D397}" destId="{C58845D4-7C22-4A21-982A-217CE60C758C}" srcOrd="0" destOrd="0" presId="urn:microsoft.com/office/officeart/2016/7/layout/VerticalDownArrowProcess"/>
    <dgm:cxn modelId="{2EF33461-63B0-479D-8158-F4374B811EC3}" srcId="{7C24FB78-8686-4F26-8AA9-A116D498D397}" destId="{1AFC9F30-1CAC-4634-A2A4-B18915D24C8D}" srcOrd="1" destOrd="0" parTransId="{3AB2C203-5A61-4B6A-85AE-0720DBA02EFD}" sibTransId="{33291675-37CD-43F5-8E64-AC4C61480636}"/>
    <dgm:cxn modelId="{A1803863-FE64-4116-B0C8-2E7641192B01}" type="presOf" srcId="{484B2C1E-F6CA-4B49-B25F-758CB45468C9}" destId="{223EA1D9-EFC0-4E4D-A871-7F656ADBC4A7}" srcOrd="0" destOrd="0" presId="urn:microsoft.com/office/officeart/2016/7/layout/VerticalDownArrowProcess"/>
    <dgm:cxn modelId="{9C181664-8443-45C1-922C-49A73630D08B}" type="presOf" srcId="{B490BF20-3882-4356-A7EF-DC09D4DC98B6}" destId="{2568741E-391E-4CD9-BD0D-B15140F0A696}" srcOrd="0" destOrd="0" presId="urn:microsoft.com/office/officeart/2016/7/layout/VerticalDownArrowProcess"/>
    <dgm:cxn modelId="{3128F648-7E55-4BA9-911F-C36D46D73D49}" srcId="{832F852B-1C33-4F11-8A9D-3ED39269BE59}" destId="{7C24FB78-8686-4F26-8AA9-A116D498D397}" srcOrd="0" destOrd="0" parTransId="{7EE16043-D35F-4C30-8913-E8654130C499}" sibTransId="{BEDEE88D-7E56-4421-A3EF-CF6AE5D997B6}"/>
    <dgm:cxn modelId="{B4A62D6A-9A67-48C3-8386-64AF3F61F78E}" srcId="{7C24FB78-8686-4F26-8AA9-A116D498D397}" destId="{95D022B0-9AB7-4B37-AE22-C5C7C022BF5C}" srcOrd="2" destOrd="0" parTransId="{3D150821-67F1-45EF-9878-E02AD1488987}" sibTransId="{7C5FF10D-ECBF-458A-AA2B-6FF7EBE2C17A}"/>
    <dgm:cxn modelId="{DE77B06E-F5AA-4C1C-A3E6-2D458F4701C5}" srcId="{484B2C1E-F6CA-4B49-B25F-758CB45468C9}" destId="{832F852B-1C33-4F11-8A9D-3ED39269BE59}" srcOrd="0" destOrd="0" parTransId="{A0D9307F-91FE-43BB-9801-4D18C3BD723C}" sibTransId="{0619BD8E-1196-4C34-8A1B-DE25DEBAA26C}"/>
    <dgm:cxn modelId="{39209F54-F9AA-4CFB-8DFF-B2BD2053BFFC}" srcId="{484B2C1E-F6CA-4B49-B25F-758CB45468C9}" destId="{F4EB5C53-5661-4FEE-94BB-66C74ED8C863}" srcOrd="1" destOrd="0" parTransId="{3A23F1F8-3449-4604-96FA-0285B24610A6}" sibTransId="{D04C9B34-B28D-4760-8A48-F2CDF33D13C1}"/>
    <dgm:cxn modelId="{DEECE27F-791C-4457-A39A-2B702882AF9C}" srcId="{B490BF20-3882-4356-A7EF-DC09D4DC98B6}" destId="{B0E4DF3F-A5C1-485D-A592-10729DEFAED0}" srcOrd="1" destOrd="0" parTransId="{55BCFFED-9EFC-454D-999F-B822D8743990}" sibTransId="{FD9F47A9-6CAF-4471-9DE5-97774686648D}"/>
    <dgm:cxn modelId="{4B1E3F86-D9B2-4924-AB09-9257E9DC4FA3}" type="presOf" srcId="{F4EB5C53-5661-4FEE-94BB-66C74ED8C863}" destId="{61C0599F-6315-41C4-93F1-C8AF59148F36}" srcOrd="1" destOrd="0" presId="urn:microsoft.com/office/officeart/2016/7/layout/VerticalDownArrowProcess"/>
    <dgm:cxn modelId="{4C635D88-2254-470A-81F9-5A918D37D5CF}" srcId="{484B2C1E-F6CA-4B49-B25F-758CB45468C9}" destId="{2F7ADF04-F3F8-498E-B2DF-11F65E56837A}" srcOrd="3" destOrd="0" parTransId="{27240AFE-9348-4179-8CD9-B9FAB3906947}" sibTransId="{D5FEF31D-BDEC-4655-AB01-F7478ADFDF81}"/>
    <dgm:cxn modelId="{76B94192-B6DE-4518-B28A-DA878F3F8666}" type="presOf" srcId="{C5C98B51-3AB6-4AC8-BB34-DCBC2F13F24F}" destId="{2568741E-391E-4CD9-BD0D-B15140F0A696}" srcOrd="0" destOrd="1" presId="urn:microsoft.com/office/officeart/2016/7/layout/VerticalDownArrowProcess"/>
    <dgm:cxn modelId="{D1ED509F-F543-4974-A708-4F79644D9A72}" type="presOf" srcId="{1AFC9F30-1CAC-4634-A2A4-B18915D24C8D}" destId="{C58845D4-7C22-4A21-982A-217CE60C758C}" srcOrd="0" destOrd="2" presId="urn:microsoft.com/office/officeart/2016/7/layout/VerticalDownArrowProcess"/>
    <dgm:cxn modelId="{590257A5-8ECE-4DD7-8DAC-40033528AF4C}" srcId="{7C24FB78-8686-4F26-8AA9-A116D498D397}" destId="{3A87FD4E-29F0-4D00-B858-B5499A903379}" srcOrd="0" destOrd="0" parTransId="{B08F0231-4B4C-41AF-81FC-9E5B0BBC9D38}" sibTransId="{5125AC47-BFE7-49B9-B218-D7D2A36DF874}"/>
    <dgm:cxn modelId="{FA81E1AA-00A5-4C8B-90CE-A5237A2D8B25}" type="presOf" srcId="{2F7ADF04-F3F8-498E-B2DF-11F65E56837A}" destId="{F1FA40C5-304F-436B-B58C-6C3C451C6F97}" srcOrd="0" destOrd="0" presId="urn:microsoft.com/office/officeart/2016/7/layout/VerticalDownArrowProcess"/>
    <dgm:cxn modelId="{27E423AB-772C-4570-B242-BFAFE0DABB79}" srcId="{0B8FD1C6-E54B-479C-B773-3DC477402012}" destId="{B5588566-CBDD-4C63-850E-15D172861BB9}" srcOrd="1" destOrd="0" parTransId="{E3E98B7C-5B95-424A-97C4-0B19250158EE}" sibTransId="{98A84E3C-6800-4F2D-8F4B-02DCC0BE9770}"/>
    <dgm:cxn modelId="{BB6374AC-A83E-4219-BCF5-2C0775ED28B9}" type="presOf" srcId="{CAEA6D80-37AC-43EA-B29E-C3B6959272AA}" destId="{435483F3-A28B-4F96-9637-C873B5C91F54}" srcOrd="0" destOrd="1" presId="urn:microsoft.com/office/officeart/2016/7/layout/VerticalDownArrowProcess"/>
    <dgm:cxn modelId="{94468BAC-5725-4FE1-B330-9FFF530179A0}" type="presOf" srcId="{832F852B-1C33-4F11-8A9D-3ED39269BE59}" destId="{BEE6A956-4248-4432-970C-CACC773669B3}" srcOrd="0" destOrd="0" presId="urn:microsoft.com/office/officeart/2016/7/layout/VerticalDownArrowProcess"/>
    <dgm:cxn modelId="{5DCA55AD-60A8-4075-B7A8-2A96C95F83FA}" type="presOf" srcId="{3A87FD4E-29F0-4D00-B858-B5499A903379}" destId="{C58845D4-7C22-4A21-982A-217CE60C758C}" srcOrd="0" destOrd="1" presId="urn:microsoft.com/office/officeart/2016/7/layout/VerticalDownArrowProcess"/>
    <dgm:cxn modelId="{A5B7C8B6-A73D-478A-AEAB-62B7F9A58F63}" type="presOf" srcId="{041ADB63-55FF-443C-AEB7-3FF64CC00792}" destId="{AE1A456B-9BA3-4C6E-98BE-F10C4A20D1C0}" srcOrd="0" destOrd="0" presId="urn:microsoft.com/office/officeart/2016/7/layout/VerticalDownArrowProcess"/>
    <dgm:cxn modelId="{0A1085BB-526F-42D6-9BA9-66C9027BF1DD}" type="presOf" srcId="{0B8FD1C6-E54B-479C-B773-3DC477402012}" destId="{435483F3-A28B-4F96-9637-C873B5C91F54}" srcOrd="0" destOrd="0" presId="urn:microsoft.com/office/officeart/2016/7/layout/VerticalDownArrowProcess"/>
    <dgm:cxn modelId="{687B5CC7-A13A-48D2-B99F-F2409BA858AC}" type="presOf" srcId="{F4EB5C53-5661-4FEE-94BB-66C74ED8C863}" destId="{B03A6BAB-F9D5-4EC3-9B89-12653DA1A8B2}" srcOrd="0" destOrd="0" presId="urn:microsoft.com/office/officeart/2016/7/layout/VerticalDownArrowProcess"/>
    <dgm:cxn modelId="{262D44C7-DC96-48B6-9BF3-9143113D7B64}" type="presOf" srcId="{8B2E6122-9332-4041-9ACE-62C3FA6EE171}" destId="{AE1F3C84-0F8B-4B92-9190-326A0835124D}" srcOrd="0" destOrd="0" presId="urn:microsoft.com/office/officeart/2016/7/layout/VerticalDownArrowProcess"/>
    <dgm:cxn modelId="{59932BD0-CA1F-49D3-A73B-B9BFD977A26A}" srcId="{484B2C1E-F6CA-4B49-B25F-758CB45468C9}" destId="{041ADB63-55FF-443C-AEB7-3FF64CC00792}" srcOrd="2" destOrd="0" parTransId="{BA9FB528-84BB-477B-9D13-657EEC37BFF6}" sibTransId="{01EB107D-D726-488B-9479-9B747B784F1C}"/>
    <dgm:cxn modelId="{E7D701E4-2562-4380-A50A-3D14E4066277}" type="presOf" srcId="{B5588566-CBDD-4C63-850E-15D172861BB9}" destId="{435483F3-A28B-4F96-9637-C873B5C91F54}" srcOrd="0" destOrd="2" presId="urn:microsoft.com/office/officeart/2016/7/layout/VerticalDownArrowProcess"/>
    <dgm:cxn modelId="{E85BE7FD-D4E5-42E1-9A9B-E431666279B7}" srcId="{0B8FD1C6-E54B-479C-B773-3DC477402012}" destId="{CAEA6D80-37AC-43EA-B29E-C3B6959272AA}" srcOrd="0" destOrd="0" parTransId="{DDA1353D-9B18-4EFB-9652-673887AE12FD}" sibTransId="{5901E5B8-9377-418E-8A81-3616E736DD38}"/>
    <dgm:cxn modelId="{F305147A-85D7-4549-9E63-A4F6E1F014C6}" type="presParOf" srcId="{223EA1D9-EFC0-4E4D-A871-7F656ADBC4A7}" destId="{12F25909-B2BC-49AF-BA33-5112D9E3B9E1}" srcOrd="0" destOrd="0" presId="urn:microsoft.com/office/officeart/2016/7/layout/VerticalDownArrowProcess"/>
    <dgm:cxn modelId="{D0143A11-EF44-451B-AF18-CBF0B8E4A0E4}" type="presParOf" srcId="{12F25909-B2BC-49AF-BA33-5112D9E3B9E1}" destId="{F1FA40C5-304F-436B-B58C-6C3C451C6F97}" srcOrd="0" destOrd="0" presId="urn:microsoft.com/office/officeart/2016/7/layout/VerticalDownArrowProcess"/>
    <dgm:cxn modelId="{97DBE048-65D4-4B8F-96BA-D8253C0F58F3}" type="presParOf" srcId="{12F25909-B2BC-49AF-BA33-5112D9E3B9E1}" destId="{AE1F3C84-0F8B-4B92-9190-326A0835124D}" srcOrd="1" destOrd="0" presId="urn:microsoft.com/office/officeart/2016/7/layout/VerticalDownArrowProcess"/>
    <dgm:cxn modelId="{23838569-3511-4159-BD6E-BCC78A06C7FD}" type="presParOf" srcId="{223EA1D9-EFC0-4E4D-A871-7F656ADBC4A7}" destId="{BFC78F22-BD20-4141-B131-C53047516C2E}" srcOrd="1" destOrd="0" presId="urn:microsoft.com/office/officeart/2016/7/layout/VerticalDownArrowProcess"/>
    <dgm:cxn modelId="{65B2D632-41E4-4B2C-A1FF-6144539657EB}" type="presParOf" srcId="{223EA1D9-EFC0-4E4D-A871-7F656ADBC4A7}" destId="{25AF5511-D39F-4068-806D-6704878E5390}" srcOrd="2" destOrd="0" presId="urn:microsoft.com/office/officeart/2016/7/layout/VerticalDownArrowProcess"/>
    <dgm:cxn modelId="{1144D8E8-AAD0-479D-91FC-20BDD3CEA979}" type="presParOf" srcId="{25AF5511-D39F-4068-806D-6704878E5390}" destId="{AE1A456B-9BA3-4C6E-98BE-F10C4A20D1C0}" srcOrd="0" destOrd="0" presId="urn:microsoft.com/office/officeart/2016/7/layout/VerticalDownArrowProcess"/>
    <dgm:cxn modelId="{1E73D072-4B8E-470C-8B01-3C14885499F3}" type="presParOf" srcId="{25AF5511-D39F-4068-806D-6704878E5390}" destId="{C5F0BEE4-404D-47CB-BF32-39FB638BB799}" srcOrd="1" destOrd="0" presId="urn:microsoft.com/office/officeart/2016/7/layout/VerticalDownArrowProcess"/>
    <dgm:cxn modelId="{DFFB2691-3553-47BD-BB10-43DE258C4A1B}" type="presParOf" srcId="{25AF5511-D39F-4068-806D-6704878E5390}" destId="{2568741E-391E-4CD9-BD0D-B15140F0A696}" srcOrd="2" destOrd="0" presId="urn:microsoft.com/office/officeart/2016/7/layout/VerticalDownArrowProcess"/>
    <dgm:cxn modelId="{5B665888-379B-47C4-88D0-D3761CEC44BB}" type="presParOf" srcId="{223EA1D9-EFC0-4E4D-A871-7F656ADBC4A7}" destId="{CD08E77D-948B-4854-936A-A1491647BE75}" srcOrd="3" destOrd="0" presId="urn:microsoft.com/office/officeart/2016/7/layout/VerticalDownArrowProcess"/>
    <dgm:cxn modelId="{8988F00A-6088-46AB-9193-FAD4986A3C4C}" type="presParOf" srcId="{223EA1D9-EFC0-4E4D-A871-7F656ADBC4A7}" destId="{F23B2DB2-A347-4420-9787-9A3E5853E323}" srcOrd="4" destOrd="0" presId="urn:microsoft.com/office/officeart/2016/7/layout/VerticalDownArrowProcess"/>
    <dgm:cxn modelId="{E3465571-3D12-49F4-9937-9FC90694A2C1}" type="presParOf" srcId="{F23B2DB2-A347-4420-9787-9A3E5853E323}" destId="{B03A6BAB-F9D5-4EC3-9B89-12653DA1A8B2}" srcOrd="0" destOrd="0" presId="urn:microsoft.com/office/officeart/2016/7/layout/VerticalDownArrowProcess"/>
    <dgm:cxn modelId="{44F79F1F-2D52-486C-875A-9BCC01AC89FC}" type="presParOf" srcId="{F23B2DB2-A347-4420-9787-9A3E5853E323}" destId="{61C0599F-6315-41C4-93F1-C8AF59148F36}" srcOrd="1" destOrd="0" presId="urn:microsoft.com/office/officeart/2016/7/layout/VerticalDownArrowProcess"/>
    <dgm:cxn modelId="{86437A0F-6873-49DB-8CB4-F3089BC50AC3}" type="presParOf" srcId="{F23B2DB2-A347-4420-9787-9A3E5853E323}" destId="{435483F3-A28B-4F96-9637-C873B5C91F54}" srcOrd="2" destOrd="0" presId="urn:microsoft.com/office/officeart/2016/7/layout/VerticalDownArrowProcess"/>
    <dgm:cxn modelId="{2E07467A-1F16-4ACB-B070-668AF0FB094C}" type="presParOf" srcId="{223EA1D9-EFC0-4E4D-A871-7F656ADBC4A7}" destId="{1E62E2BF-056D-452C-B965-E06631023843}" srcOrd="5" destOrd="0" presId="urn:microsoft.com/office/officeart/2016/7/layout/VerticalDownArrowProcess"/>
    <dgm:cxn modelId="{4BE9DF66-9FA1-44BB-A596-AEAD06913BDB}" type="presParOf" srcId="{223EA1D9-EFC0-4E4D-A871-7F656ADBC4A7}" destId="{441E2E69-40F7-4C6D-A58A-4F6F40B5A44D}" srcOrd="6" destOrd="0" presId="urn:microsoft.com/office/officeart/2016/7/layout/VerticalDownArrowProcess"/>
    <dgm:cxn modelId="{FE35555C-CD09-4140-ABD4-6A770B3F7669}" type="presParOf" srcId="{441E2E69-40F7-4C6D-A58A-4F6F40B5A44D}" destId="{BEE6A956-4248-4432-970C-CACC773669B3}" srcOrd="0" destOrd="0" presId="urn:microsoft.com/office/officeart/2016/7/layout/VerticalDownArrowProcess"/>
    <dgm:cxn modelId="{A05CEB36-CE29-43FA-A264-9B640E3D01D6}" type="presParOf" srcId="{441E2E69-40F7-4C6D-A58A-4F6F40B5A44D}" destId="{32026A64-2165-433D-B5F9-266B4E853AC9}" srcOrd="1" destOrd="0" presId="urn:microsoft.com/office/officeart/2016/7/layout/VerticalDownArrowProcess"/>
    <dgm:cxn modelId="{79D20D0A-2DC7-4A36-A922-E0197AA50EAC}" type="presParOf" srcId="{441E2E69-40F7-4C6D-A58A-4F6F40B5A44D}" destId="{C58845D4-7C22-4A21-982A-217CE60C758C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75B231-9655-487F-A57A-643EC79D5188}" type="doc">
      <dgm:prSet loTypeId="urn:microsoft.com/office/officeart/2016/7/layout/AccentHomeChevronProcess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7EEFB15-4FDA-4FD4-8D9D-596AFA78DB9A}">
      <dgm:prSet/>
      <dgm:spPr/>
      <dgm:t>
        <a:bodyPr/>
        <a:lstStyle/>
        <a:p>
          <a:r>
            <a:rPr lang="en-US"/>
            <a:t>March</a:t>
          </a:r>
        </a:p>
      </dgm:t>
    </dgm:pt>
    <dgm:pt modelId="{526B98CE-1EDB-4B3D-926D-AEEBAA534900}" type="parTrans" cxnId="{FAC94ED5-2B6E-46C6-AC0A-FB58022E2E4B}">
      <dgm:prSet/>
      <dgm:spPr/>
      <dgm:t>
        <a:bodyPr/>
        <a:lstStyle/>
        <a:p>
          <a:endParaRPr lang="en-US"/>
        </a:p>
      </dgm:t>
    </dgm:pt>
    <dgm:pt modelId="{F3B1E641-7D64-469E-BCC7-D8C7B6FD412C}" type="sibTrans" cxnId="{FAC94ED5-2B6E-46C6-AC0A-FB58022E2E4B}">
      <dgm:prSet/>
      <dgm:spPr/>
      <dgm:t>
        <a:bodyPr/>
        <a:lstStyle/>
        <a:p>
          <a:endParaRPr lang="en-US"/>
        </a:p>
      </dgm:t>
    </dgm:pt>
    <dgm:pt modelId="{310F0037-4082-41AD-A838-01D6A234779F}">
      <dgm:prSet/>
      <dgm:spPr/>
      <dgm:t>
        <a:bodyPr/>
        <a:lstStyle/>
        <a:p>
          <a:r>
            <a:rPr lang="en-US"/>
            <a:t>Disseminate Survey, Evaluate potential route</a:t>
          </a:r>
        </a:p>
      </dgm:t>
    </dgm:pt>
    <dgm:pt modelId="{11DB1D12-B427-4E02-B50F-8672CD48A58B}" type="parTrans" cxnId="{8588A41B-BD69-44F4-A91A-4F5316800C7A}">
      <dgm:prSet/>
      <dgm:spPr/>
      <dgm:t>
        <a:bodyPr/>
        <a:lstStyle/>
        <a:p>
          <a:endParaRPr lang="en-US"/>
        </a:p>
      </dgm:t>
    </dgm:pt>
    <dgm:pt modelId="{4A57E8A8-D9F9-4EBC-89B5-4E9A9B68802E}" type="sibTrans" cxnId="{8588A41B-BD69-44F4-A91A-4F5316800C7A}">
      <dgm:prSet/>
      <dgm:spPr/>
      <dgm:t>
        <a:bodyPr/>
        <a:lstStyle/>
        <a:p>
          <a:endParaRPr lang="en-US"/>
        </a:p>
      </dgm:t>
    </dgm:pt>
    <dgm:pt modelId="{68F8C612-B4F0-4B71-A4B5-F7C906FCC53B}">
      <dgm:prSet/>
      <dgm:spPr/>
      <dgm:t>
        <a:bodyPr/>
        <a:lstStyle/>
        <a:p>
          <a:r>
            <a:rPr lang="en-US" dirty="0"/>
            <a:t>Mar.–June</a:t>
          </a:r>
        </a:p>
      </dgm:t>
    </dgm:pt>
    <dgm:pt modelId="{E66B576C-9A6C-4E8A-9E45-C1F04E143036}" type="parTrans" cxnId="{B6724362-66BD-49F2-84F6-9DBE15BB362C}">
      <dgm:prSet/>
      <dgm:spPr/>
      <dgm:t>
        <a:bodyPr/>
        <a:lstStyle/>
        <a:p>
          <a:endParaRPr lang="en-US"/>
        </a:p>
      </dgm:t>
    </dgm:pt>
    <dgm:pt modelId="{AA7DEC27-670E-4AF0-9505-04803E8E0238}" type="sibTrans" cxnId="{B6724362-66BD-49F2-84F6-9DBE15BB362C}">
      <dgm:prSet/>
      <dgm:spPr/>
      <dgm:t>
        <a:bodyPr/>
        <a:lstStyle/>
        <a:p>
          <a:endParaRPr lang="en-US"/>
        </a:p>
      </dgm:t>
    </dgm:pt>
    <dgm:pt modelId="{D770BE56-CD9F-4E7A-BB79-E449E692647F}">
      <dgm:prSet/>
      <dgm:spPr/>
      <dgm:t>
        <a:bodyPr/>
        <a:lstStyle/>
        <a:p>
          <a:r>
            <a:rPr lang="en-US"/>
            <a:t>Determine options for incorporating service, Stakeholder engagement</a:t>
          </a:r>
        </a:p>
      </dgm:t>
    </dgm:pt>
    <dgm:pt modelId="{7DAFDB29-1F44-4831-BE18-D9814B5BBC17}" type="parTrans" cxnId="{3DBFC9A4-8A66-413B-87DE-8DC2C8CD6D2B}">
      <dgm:prSet/>
      <dgm:spPr/>
      <dgm:t>
        <a:bodyPr/>
        <a:lstStyle/>
        <a:p>
          <a:endParaRPr lang="en-US"/>
        </a:p>
      </dgm:t>
    </dgm:pt>
    <dgm:pt modelId="{EA7B492B-0CBF-4753-9166-779A8495398F}" type="sibTrans" cxnId="{3DBFC9A4-8A66-413B-87DE-8DC2C8CD6D2B}">
      <dgm:prSet/>
      <dgm:spPr/>
      <dgm:t>
        <a:bodyPr/>
        <a:lstStyle/>
        <a:p>
          <a:endParaRPr lang="en-US"/>
        </a:p>
      </dgm:t>
    </dgm:pt>
    <dgm:pt modelId="{67683D47-3FE2-49F8-B2A1-E86C74F3E31C}">
      <dgm:prSet/>
      <dgm:spPr/>
      <dgm:t>
        <a:bodyPr/>
        <a:lstStyle/>
        <a:p>
          <a:r>
            <a:rPr lang="en-US" dirty="0"/>
            <a:t>Other key questions: What does state/federal aid look like? How much more can city invest? Is there a role for shared-ride taxi in the future?</a:t>
          </a:r>
        </a:p>
      </dgm:t>
    </dgm:pt>
    <dgm:pt modelId="{C184EDA8-0390-43BE-8B12-2709AFFBFEA5}" type="parTrans" cxnId="{9AE94AC9-169C-4EBD-8C1A-05E5AF6A488B}">
      <dgm:prSet/>
      <dgm:spPr/>
      <dgm:t>
        <a:bodyPr/>
        <a:lstStyle/>
        <a:p>
          <a:endParaRPr lang="en-US"/>
        </a:p>
      </dgm:t>
    </dgm:pt>
    <dgm:pt modelId="{44ED95B2-45D3-4D88-B69F-D514CFD7F43A}" type="sibTrans" cxnId="{9AE94AC9-169C-4EBD-8C1A-05E5AF6A488B}">
      <dgm:prSet/>
      <dgm:spPr/>
      <dgm:t>
        <a:bodyPr/>
        <a:lstStyle/>
        <a:p>
          <a:endParaRPr lang="en-US"/>
        </a:p>
      </dgm:t>
    </dgm:pt>
    <dgm:pt modelId="{18052C3E-9D5C-44D1-B261-5363D20538AC}">
      <dgm:prSet/>
      <dgm:spPr/>
      <dgm:t>
        <a:bodyPr/>
        <a:lstStyle/>
        <a:p>
          <a:r>
            <a:rPr lang="en-US"/>
            <a:t>June–Aug.</a:t>
          </a:r>
        </a:p>
      </dgm:t>
    </dgm:pt>
    <dgm:pt modelId="{DB605FA1-EED1-4DF7-9D6B-540A4DF18827}" type="parTrans" cxnId="{9E5AF7CB-6955-45DC-87FB-907AE68455AB}">
      <dgm:prSet/>
      <dgm:spPr/>
      <dgm:t>
        <a:bodyPr/>
        <a:lstStyle/>
        <a:p>
          <a:endParaRPr lang="en-US"/>
        </a:p>
      </dgm:t>
    </dgm:pt>
    <dgm:pt modelId="{A36C31D8-4002-4F3F-BE69-D5FCB858819F}" type="sibTrans" cxnId="{9E5AF7CB-6955-45DC-87FB-907AE68455AB}">
      <dgm:prSet/>
      <dgm:spPr/>
      <dgm:t>
        <a:bodyPr/>
        <a:lstStyle/>
        <a:p>
          <a:endParaRPr lang="en-US"/>
        </a:p>
      </dgm:t>
    </dgm:pt>
    <dgm:pt modelId="{AFE9271A-4686-4569-AE04-C5AA1015447B}">
      <dgm:prSet/>
      <dgm:spPr/>
      <dgm:t>
        <a:bodyPr/>
        <a:lstStyle/>
        <a:p>
          <a:r>
            <a:rPr lang="en-US"/>
            <a:t>Public Engagement</a:t>
          </a:r>
        </a:p>
      </dgm:t>
    </dgm:pt>
    <dgm:pt modelId="{057757B4-1D76-47C4-BDAA-82F9FAF4E589}" type="parTrans" cxnId="{EDF49E74-96BF-48F1-A0B4-A49DF64A85C8}">
      <dgm:prSet/>
      <dgm:spPr/>
      <dgm:t>
        <a:bodyPr/>
        <a:lstStyle/>
        <a:p>
          <a:endParaRPr lang="en-US"/>
        </a:p>
      </dgm:t>
    </dgm:pt>
    <dgm:pt modelId="{C8DF22AC-BD2B-42D5-8195-7A5BA530929C}" type="sibTrans" cxnId="{EDF49E74-96BF-48F1-A0B4-A49DF64A85C8}">
      <dgm:prSet/>
      <dgm:spPr/>
      <dgm:t>
        <a:bodyPr/>
        <a:lstStyle/>
        <a:p>
          <a:endParaRPr lang="en-US"/>
        </a:p>
      </dgm:t>
    </dgm:pt>
    <dgm:pt modelId="{002EB202-8D6E-48C3-B2A6-33F61F08F4A4}">
      <dgm:prSet/>
      <dgm:spPr/>
      <dgm:t>
        <a:bodyPr/>
        <a:lstStyle/>
        <a:p>
          <a:r>
            <a:rPr lang="en-US" dirty="0"/>
            <a:t>Present option(s) to public </a:t>
          </a:r>
        </a:p>
      </dgm:t>
    </dgm:pt>
    <dgm:pt modelId="{923A1DFB-0550-4A81-B7E4-9F805903C9AB}" type="parTrans" cxnId="{A5E00603-CA83-4C20-B664-DB69E1991986}">
      <dgm:prSet/>
      <dgm:spPr/>
      <dgm:t>
        <a:bodyPr/>
        <a:lstStyle/>
        <a:p>
          <a:endParaRPr lang="en-US"/>
        </a:p>
      </dgm:t>
    </dgm:pt>
    <dgm:pt modelId="{FB2FB162-CC82-4F02-B4B3-3B99E3E7345A}" type="sibTrans" cxnId="{A5E00603-CA83-4C20-B664-DB69E1991986}">
      <dgm:prSet/>
      <dgm:spPr/>
      <dgm:t>
        <a:bodyPr/>
        <a:lstStyle/>
        <a:p>
          <a:endParaRPr lang="en-US"/>
        </a:p>
      </dgm:t>
    </dgm:pt>
    <dgm:pt modelId="{AB37CD51-6906-4F69-91AA-A2AE920B25DA}">
      <dgm:prSet/>
      <dgm:spPr/>
      <dgm:t>
        <a:bodyPr/>
        <a:lstStyle/>
        <a:p>
          <a:r>
            <a:rPr lang="en-US" dirty="0"/>
            <a:t>Aug.–Oct.</a:t>
          </a:r>
        </a:p>
      </dgm:t>
    </dgm:pt>
    <dgm:pt modelId="{A289E663-BA55-40C9-B083-58AF1CFD54DF}" type="parTrans" cxnId="{F4F681E3-9FE8-4123-9214-8F19CD1B7347}">
      <dgm:prSet/>
      <dgm:spPr/>
      <dgm:t>
        <a:bodyPr/>
        <a:lstStyle/>
        <a:p>
          <a:endParaRPr lang="en-US"/>
        </a:p>
      </dgm:t>
    </dgm:pt>
    <dgm:pt modelId="{D2B11400-F285-4383-AF4A-98350D2EBC78}" type="sibTrans" cxnId="{F4F681E3-9FE8-4123-9214-8F19CD1B7347}">
      <dgm:prSet/>
      <dgm:spPr/>
      <dgm:t>
        <a:bodyPr/>
        <a:lstStyle/>
        <a:p>
          <a:endParaRPr lang="en-US"/>
        </a:p>
      </dgm:t>
    </dgm:pt>
    <dgm:pt modelId="{A20548C2-8080-46C0-8C2D-0E87D213B339}">
      <dgm:prSet/>
      <dgm:spPr/>
      <dgm:t>
        <a:bodyPr/>
        <a:lstStyle/>
        <a:p>
          <a:r>
            <a:rPr lang="en-US" dirty="0"/>
            <a:t>Selection of Route(s)</a:t>
          </a:r>
        </a:p>
        <a:p>
          <a:r>
            <a:rPr lang="en-US" dirty="0"/>
            <a:t>Engagement on Paratransit</a:t>
          </a:r>
        </a:p>
      </dgm:t>
    </dgm:pt>
    <dgm:pt modelId="{6EBEE99B-66B4-4B4E-B303-DF173CB8ACE0}" type="parTrans" cxnId="{A108BD7B-8A77-49D0-A8CC-9AEF8563C4FE}">
      <dgm:prSet/>
      <dgm:spPr/>
      <dgm:t>
        <a:bodyPr/>
        <a:lstStyle/>
        <a:p>
          <a:endParaRPr lang="en-US"/>
        </a:p>
      </dgm:t>
    </dgm:pt>
    <dgm:pt modelId="{58464809-7E18-4E80-99C8-8AE78C7FB36B}" type="sibTrans" cxnId="{A108BD7B-8A77-49D0-A8CC-9AEF8563C4FE}">
      <dgm:prSet/>
      <dgm:spPr/>
      <dgm:t>
        <a:bodyPr/>
        <a:lstStyle/>
        <a:p>
          <a:endParaRPr lang="en-US"/>
        </a:p>
      </dgm:t>
    </dgm:pt>
    <dgm:pt modelId="{AB7D8272-2A7E-4730-B46E-697182F1E52A}">
      <dgm:prSet/>
      <dgm:spPr/>
      <dgm:t>
        <a:bodyPr/>
        <a:lstStyle/>
        <a:p>
          <a:r>
            <a:rPr lang="en-US" dirty="0"/>
            <a:t>Nov.–Dec.</a:t>
          </a:r>
        </a:p>
      </dgm:t>
    </dgm:pt>
    <dgm:pt modelId="{1444EF6B-D2C5-4CAC-B91E-84BBE3C7797A}" type="parTrans" cxnId="{0D1F6CC1-B8FC-4D3C-BFDB-5C30916C31BB}">
      <dgm:prSet/>
      <dgm:spPr/>
      <dgm:t>
        <a:bodyPr/>
        <a:lstStyle/>
        <a:p>
          <a:endParaRPr lang="en-US"/>
        </a:p>
      </dgm:t>
    </dgm:pt>
    <dgm:pt modelId="{C1F0B597-49CA-40ED-967B-0F063946258C}" type="sibTrans" cxnId="{0D1F6CC1-B8FC-4D3C-BFDB-5C30916C31BB}">
      <dgm:prSet/>
      <dgm:spPr/>
      <dgm:t>
        <a:bodyPr/>
        <a:lstStyle/>
        <a:p>
          <a:endParaRPr lang="en-US"/>
        </a:p>
      </dgm:t>
    </dgm:pt>
    <dgm:pt modelId="{6D518728-28AB-42FC-B10C-36FD25F21DA3}">
      <dgm:prSet/>
      <dgm:spPr/>
      <dgm:t>
        <a:bodyPr/>
        <a:lstStyle/>
        <a:p>
          <a:r>
            <a:rPr lang="en-US" dirty="0"/>
            <a:t>Approval by City Council</a:t>
          </a:r>
        </a:p>
      </dgm:t>
    </dgm:pt>
    <dgm:pt modelId="{71275F3C-8D41-4A66-AD67-EEC0A7419159}" type="parTrans" cxnId="{925350BD-CB2A-4D4C-A8C2-E1C0E07FED8D}">
      <dgm:prSet/>
      <dgm:spPr/>
      <dgm:t>
        <a:bodyPr/>
        <a:lstStyle/>
        <a:p>
          <a:endParaRPr lang="en-US"/>
        </a:p>
      </dgm:t>
    </dgm:pt>
    <dgm:pt modelId="{56EC27AB-EF33-483A-A46C-4C4F02E73DE5}" type="sibTrans" cxnId="{925350BD-CB2A-4D4C-A8C2-E1C0E07FED8D}">
      <dgm:prSet/>
      <dgm:spPr/>
      <dgm:t>
        <a:bodyPr/>
        <a:lstStyle/>
        <a:p>
          <a:endParaRPr lang="en-US"/>
        </a:p>
      </dgm:t>
    </dgm:pt>
    <dgm:pt modelId="{07FEA0AE-CA5D-42B6-9668-23D8F922934E}" type="pres">
      <dgm:prSet presAssocID="{1F75B231-9655-487F-A57A-643EC79D5188}" presName="Name0" presStyleCnt="0">
        <dgm:presLayoutVars>
          <dgm:animLvl val="lvl"/>
          <dgm:resizeHandles val="exact"/>
        </dgm:presLayoutVars>
      </dgm:prSet>
      <dgm:spPr/>
    </dgm:pt>
    <dgm:pt modelId="{E0CF8E01-8E19-4006-849C-2AF131074181}" type="pres">
      <dgm:prSet presAssocID="{C7EEFB15-4FDA-4FD4-8D9D-596AFA78DB9A}" presName="composite" presStyleCnt="0"/>
      <dgm:spPr/>
    </dgm:pt>
    <dgm:pt modelId="{C43116EC-DACA-4D73-B1CE-315A37959DA2}" type="pres">
      <dgm:prSet presAssocID="{C7EEFB15-4FDA-4FD4-8D9D-596AFA78DB9A}" presName="L" presStyleLbl="solidFgAcc1" presStyleIdx="0" presStyleCnt="5">
        <dgm:presLayoutVars>
          <dgm:chMax val="0"/>
          <dgm:chPref val="0"/>
        </dgm:presLayoutVars>
      </dgm:prSet>
      <dgm:spPr/>
    </dgm:pt>
    <dgm:pt modelId="{39A32FD3-CA3D-406C-9791-6792AEABE966}" type="pres">
      <dgm:prSet presAssocID="{C7EEFB15-4FDA-4FD4-8D9D-596AFA78DB9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A99ABE09-9305-4948-A963-2A19225E9C86}" type="pres">
      <dgm:prSet presAssocID="{C7EEFB15-4FDA-4FD4-8D9D-596AFA78DB9A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C92A4861-6B54-4793-A126-1A92B93F0E62}" type="pres">
      <dgm:prSet presAssocID="{C7EEFB15-4FDA-4FD4-8D9D-596AFA78DB9A}" presName="EmptyPlaceHolder" presStyleCnt="0"/>
      <dgm:spPr/>
    </dgm:pt>
    <dgm:pt modelId="{133558E3-6431-486F-B4B7-99F2D4AB851D}" type="pres">
      <dgm:prSet presAssocID="{F3B1E641-7D64-469E-BCC7-D8C7B6FD412C}" presName="space" presStyleCnt="0"/>
      <dgm:spPr/>
    </dgm:pt>
    <dgm:pt modelId="{11FE240C-71EB-492E-A737-B898E7B61DC8}" type="pres">
      <dgm:prSet presAssocID="{68F8C612-B4F0-4B71-A4B5-F7C906FCC53B}" presName="composite" presStyleCnt="0"/>
      <dgm:spPr/>
    </dgm:pt>
    <dgm:pt modelId="{C2A3F97F-5CD2-4DA8-9AE1-982328166E15}" type="pres">
      <dgm:prSet presAssocID="{68F8C612-B4F0-4B71-A4B5-F7C906FCC53B}" presName="L" presStyleLbl="solidFgAcc1" presStyleIdx="1" presStyleCnt="5">
        <dgm:presLayoutVars>
          <dgm:chMax val="0"/>
          <dgm:chPref val="0"/>
        </dgm:presLayoutVars>
      </dgm:prSet>
      <dgm:spPr/>
    </dgm:pt>
    <dgm:pt modelId="{19CF00AF-C618-44D1-8E93-693D49E1332A}" type="pres">
      <dgm:prSet presAssocID="{68F8C612-B4F0-4B71-A4B5-F7C906FCC53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989A45E0-35C8-440B-BD5A-E9F5DFA28151}" type="pres">
      <dgm:prSet presAssocID="{68F8C612-B4F0-4B71-A4B5-F7C906FCC53B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12F4DED-8C62-416F-B7D3-7EC1BA13DE6C}" type="pres">
      <dgm:prSet presAssocID="{68F8C612-B4F0-4B71-A4B5-F7C906FCC53B}" presName="EmptyPlaceHolder" presStyleCnt="0"/>
      <dgm:spPr/>
    </dgm:pt>
    <dgm:pt modelId="{130B87CE-9BCA-46CE-B2B2-BC40A0E87498}" type="pres">
      <dgm:prSet presAssocID="{AA7DEC27-670E-4AF0-9505-04803E8E0238}" presName="space" presStyleCnt="0"/>
      <dgm:spPr/>
    </dgm:pt>
    <dgm:pt modelId="{CF3A5F56-1E9C-4194-B62D-CB6BC246EB15}" type="pres">
      <dgm:prSet presAssocID="{18052C3E-9D5C-44D1-B261-5363D20538AC}" presName="composite" presStyleCnt="0"/>
      <dgm:spPr/>
    </dgm:pt>
    <dgm:pt modelId="{C6DE87DE-A4F1-4E2D-A840-15408E381471}" type="pres">
      <dgm:prSet presAssocID="{18052C3E-9D5C-44D1-B261-5363D20538AC}" presName="L" presStyleLbl="solidFgAcc1" presStyleIdx="2" presStyleCnt="5">
        <dgm:presLayoutVars>
          <dgm:chMax val="0"/>
          <dgm:chPref val="0"/>
        </dgm:presLayoutVars>
      </dgm:prSet>
      <dgm:spPr/>
    </dgm:pt>
    <dgm:pt modelId="{7AA6C219-CB79-4A31-BB7E-AFA74618A68C}" type="pres">
      <dgm:prSet presAssocID="{18052C3E-9D5C-44D1-B261-5363D20538A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4773691-A301-4FFA-ADF4-8C0E1913A651}" type="pres">
      <dgm:prSet presAssocID="{18052C3E-9D5C-44D1-B261-5363D20538AC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67C6CA0-7FAC-46DF-A01C-ECCAEBE2E698}" type="pres">
      <dgm:prSet presAssocID="{18052C3E-9D5C-44D1-B261-5363D20538AC}" presName="EmptyPlaceHolder" presStyleCnt="0"/>
      <dgm:spPr/>
    </dgm:pt>
    <dgm:pt modelId="{AE27F6DB-DF71-4E36-A27B-F9717BB2D3A2}" type="pres">
      <dgm:prSet presAssocID="{A36C31D8-4002-4F3F-BE69-D5FCB858819F}" presName="space" presStyleCnt="0"/>
      <dgm:spPr/>
    </dgm:pt>
    <dgm:pt modelId="{AFF02C02-7DE0-4335-9D8B-0A653794A25C}" type="pres">
      <dgm:prSet presAssocID="{AB37CD51-6906-4F69-91AA-A2AE920B25DA}" presName="composite" presStyleCnt="0"/>
      <dgm:spPr/>
    </dgm:pt>
    <dgm:pt modelId="{10320773-BDAD-4DAD-A3A3-125B801BCBEC}" type="pres">
      <dgm:prSet presAssocID="{AB37CD51-6906-4F69-91AA-A2AE920B25DA}" presName="L" presStyleLbl="solidFgAcc1" presStyleIdx="3" presStyleCnt="5">
        <dgm:presLayoutVars>
          <dgm:chMax val="0"/>
          <dgm:chPref val="0"/>
        </dgm:presLayoutVars>
      </dgm:prSet>
      <dgm:spPr/>
    </dgm:pt>
    <dgm:pt modelId="{4E56274C-464A-4862-964F-A3EF5C09DC91}" type="pres">
      <dgm:prSet presAssocID="{AB37CD51-6906-4F69-91AA-A2AE920B25D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9A026139-AB9B-4960-B9AE-0F934E9D4C3C}" type="pres">
      <dgm:prSet presAssocID="{AB37CD51-6906-4F69-91AA-A2AE920B25DA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B0B5FFFC-9A35-4598-A424-C4AD599C64FE}" type="pres">
      <dgm:prSet presAssocID="{AB37CD51-6906-4F69-91AA-A2AE920B25DA}" presName="EmptyPlaceHolder" presStyleCnt="0"/>
      <dgm:spPr/>
    </dgm:pt>
    <dgm:pt modelId="{81D98729-3869-41B3-8098-9B1F863A85ED}" type="pres">
      <dgm:prSet presAssocID="{D2B11400-F285-4383-AF4A-98350D2EBC78}" presName="space" presStyleCnt="0"/>
      <dgm:spPr/>
    </dgm:pt>
    <dgm:pt modelId="{18E74500-FBAC-41FA-8B85-3107AA7BBDB7}" type="pres">
      <dgm:prSet presAssocID="{AB7D8272-2A7E-4730-B46E-697182F1E52A}" presName="composite" presStyleCnt="0"/>
      <dgm:spPr/>
    </dgm:pt>
    <dgm:pt modelId="{2C2B7E84-A122-46A7-A3EB-BC0EEE7F3365}" type="pres">
      <dgm:prSet presAssocID="{AB7D8272-2A7E-4730-B46E-697182F1E52A}" presName="L" presStyleLbl="solidFgAcc1" presStyleIdx="4" presStyleCnt="5">
        <dgm:presLayoutVars>
          <dgm:chMax val="0"/>
          <dgm:chPref val="0"/>
        </dgm:presLayoutVars>
      </dgm:prSet>
      <dgm:spPr/>
    </dgm:pt>
    <dgm:pt modelId="{DE966786-1F6A-475C-8B40-0C703BEAE25A}" type="pres">
      <dgm:prSet presAssocID="{AB7D8272-2A7E-4730-B46E-697182F1E52A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FAD21988-15AB-4FAD-8905-9D82D62DA2C7}" type="pres">
      <dgm:prSet presAssocID="{AB7D8272-2A7E-4730-B46E-697182F1E52A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EE685411-EE8C-47ED-A53E-E07B5A287244}" type="pres">
      <dgm:prSet presAssocID="{AB7D8272-2A7E-4730-B46E-697182F1E52A}" presName="EmptyPlaceHolder" presStyleCnt="0"/>
      <dgm:spPr/>
    </dgm:pt>
  </dgm:ptLst>
  <dgm:cxnLst>
    <dgm:cxn modelId="{A5E00603-CA83-4C20-B664-DB69E1991986}" srcId="{AFE9271A-4686-4569-AE04-C5AA1015447B}" destId="{002EB202-8D6E-48C3-B2A6-33F61F08F4A4}" srcOrd="0" destOrd="0" parTransId="{923A1DFB-0550-4A81-B7E4-9F805903C9AB}" sibTransId="{FB2FB162-CC82-4F02-B4B3-3B99E3E7345A}"/>
    <dgm:cxn modelId="{80E3970C-C973-4B5D-842D-149BEDAC6B38}" type="presOf" srcId="{310F0037-4082-41AD-A838-01D6A234779F}" destId="{A99ABE09-9305-4948-A963-2A19225E9C86}" srcOrd="0" destOrd="0" presId="urn:microsoft.com/office/officeart/2016/7/layout/AccentHomeChevronProcess"/>
    <dgm:cxn modelId="{8588A41B-BD69-44F4-A91A-4F5316800C7A}" srcId="{C7EEFB15-4FDA-4FD4-8D9D-596AFA78DB9A}" destId="{310F0037-4082-41AD-A838-01D6A234779F}" srcOrd="0" destOrd="0" parTransId="{11DB1D12-B427-4E02-B50F-8672CD48A58B}" sibTransId="{4A57E8A8-D9F9-4EBC-89B5-4E9A9B68802E}"/>
    <dgm:cxn modelId="{9D006C1F-2FFA-4B27-80EB-4BC6ED425CD1}" type="presOf" srcId="{002EB202-8D6E-48C3-B2A6-33F61F08F4A4}" destId="{D4773691-A301-4FFA-ADF4-8C0E1913A651}" srcOrd="0" destOrd="1" presId="urn:microsoft.com/office/officeart/2016/7/layout/AccentHomeChevronProcess"/>
    <dgm:cxn modelId="{B6724362-66BD-49F2-84F6-9DBE15BB362C}" srcId="{1F75B231-9655-487F-A57A-643EC79D5188}" destId="{68F8C612-B4F0-4B71-A4B5-F7C906FCC53B}" srcOrd="1" destOrd="0" parTransId="{E66B576C-9A6C-4E8A-9E45-C1F04E143036}" sibTransId="{AA7DEC27-670E-4AF0-9505-04803E8E0238}"/>
    <dgm:cxn modelId="{AD578A62-8C03-49FC-B863-BB14F68D94B0}" type="presOf" srcId="{18052C3E-9D5C-44D1-B261-5363D20538AC}" destId="{7AA6C219-CB79-4A31-BB7E-AFA74618A68C}" srcOrd="0" destOrd="0" presId="urn:microsoft.com/office/officeart/2016/7/layout/AccentHomeChevronProcess"/>
    <dgm:cxn modelId="{F93AD553-31CB-41EF-BB87-F107DB65A7B4}" type="presOf" srcId="{AB7D8272-2A7E-4730-B46E-697182F1E52A}" destId="{DE966786-1F6A-475C-8B40-0C703BEAE25A}" srcOrd="0" destOrd="0" presId="urn:microsoft.com/office/officeart/2016/7/layout/AccentHomeChevronProcess"/>
    <dgm:cxn modelId="{EDF49E74-96BF-48F1-A0B4-A49DF64A85C8}" srcId="{18052C3E-9D5C-44D1-B261-5363D20538AC}" destId="{AFE9271A-4686-4569-AE04-C5AA1015447B}" srcOrd="0" destOrd="0" parTransId="{057757B4-1D76-47C4-BDAA-82F9FAF4E589}" sibTransId="{C8DF22AC-BD2B-42D5-8195-7A5BA530929C}"/>
    <dgm:cxn modelId="{A108BD7B-8A77-49D0-A8CC-9AEF8563C4FE}" srcId="{AB37CD51-6906-4F69-91AA-A2AE920B25DA}" destId="{A20548C2-8080-46C0-8C2D-0E87D213B339}" srcOrd="0" destOrd="0" parTransId="{6EBEE99B-66B4-4B4E-B303-DF173CB8ACE0}" sibTransId="{58464809-7E18-4E80-99C8-8AE78C7FB36B}"/>
    <dgm:cxn modelId="{9CA3688A-5C04-4C0F-8314-DF92D31C3BB3}" type="presOf" srcId="{D770BE56-CD9F-4E7A-BB79-E449E692647F}" destId="{989A45E0-35C8-440B-BD5A-E9F5DFA28151}" srcOrd="0" destOrd="0" presId="urn:microsoft.com/office/officeart/2016/7/layout/AccentHomeChevronProcess"/>
    <dgm:cxn modelId="{B9563CA2-FBF3-42CF-819A-2E94B852F728}" type="presOf" srcId="{67683D47-3FE2-49F8-B2A1-E86C74F3E31C}" destId="{989A45E0-35C8-440B-BD5A-E9F5DFA28151}" srcOrd="0" destOrd="1" presId="urn:microsoft.com/office/officeart/2016/7/layout/AccentHomeChevronProcess"/>
    <dgm:cxn modelId="{930799A2-D274-4207-84C5-EB9413735DF0}" type="presOf" srcId="{AB37CD51-6906-4F69-91AA-A2AE920B25DA}" destId="{4E56274C-464A-4862-964F-A3EF5C09DC91}" srcOrd="0" destOrd="0" presId="urn:microsoft.com/office/officeart/2016/7/layout/AccentHomeChevronProcess"/>
    <dgm:cxn modelId="{3DBFC9A4-8A66-413B-87DE-8DC2C8CD6D2B}" srcId="{68F8C612-B4F0-4B71-A4B5-F7C906FCC53B}" destId="{D770BE56-CD9F-4E7A-BB79-E449E692647F}" srcOrd="0" destOrd="0" parTransId="{7DAFDB29-1F44-4831-BE18-D9814B5BBC17}" sibTransId="{EA7B492B-0CBF-4753-9166-779A8495398F}"/>
    <dgm:cxn modelId="{925350BD-CB2A-4D4C-A8C2-E1C0E07FED8D}" srcId="{AB7D8272-2A7E-4730-B46E-697182F1E52A}" destId="{6D518728-28AB-42FC-B10C-36FD25F21DA3}" srcOrd="0" destOrd="0" parTransId="{71275F3C-8D41-4A66-AD67-EEC0A7419159}" sibTransId="{56EC27AB-EF33-483A-A46C-4C4F02E73DE5}"/>
    <dgm:cxn modelId="{5FCB33C1-C7F9-4FCC-A14A-D4AAFE96F5D2}" type="presOf" srcId="{6D518728-28AB-42FC-B10C-36FD25F21DA3}" destId="{FAD21988-15AB-4FAD-8905-9D82D62DA2C7}" srcOrd="0" destOrd="0" presId="urn:microsoft.com/office/officeart/2016/7/layout/AccentHomeChevronProcess"/>
    <dgm:cxn modelId="{0D1F6CC1-B8FC-4D3C-BFDB-5C30916C31BB}" srcId="{1F75B231-9655-487F-A57A-643EC79D5188}" destId="{AB7D8272-2A7E-4730-B46E-697182F1E52A}" srcOrd="4" destOrd="0" parTransId="{1444EF6B-D2C5-4CAC-B91E-84BBE3C7797A}" sibTransId="{C1F0B597-49CA-40ED-967B-0F063946258C}"/>
    <dgm:cxn modelId="{9AE94AC9-169C-4EBD-8C1A-05E5AF6A488B}" srcId="{D770BE56-CD9F-4E7A-BB79-E449E692647F}" destId="{67683D47-3FE2-49F8-B2A1-E86C74F3E31C}" srcOrd="0" destOrd="0" parTransId="{C184EDA8-0390-43BE-8B12-2709AFFBFEA5}" sibTransId="{44ED95B2-45D3-4D88-B69F-D514CFD7F43A}"/>
    <dgm:cxn modelId="{9E5AF7CB-6955-45DC-87FB-907AE68455AB}" srcId="{1F75B231-9655-487F-A57A-643EC79D5188}" destId="{18052C3E-9D5C-44D1-B261-5363D20538AC}" srcOrd="2" destOrd="0" parTransId="{DB605FA1-EED1-4DF7-9D6B-540A4DF18827}" sibTransId="{A36C31D8-4002-4F3F-BE69-D5FCB858819F}"/>
    <dgm:cxn modelId="{40CAD0CD-6FE8-4EB7-BFBD-7CEF5ABC1FDA}" type="presOf" srcId="{1F75B231-9655-487F-A57A-643EC79D5188}" destId="{07FEA0AE-CA5D-42B6-9668-23D8F922934E}" srcOrd="0" destOrd="0" presId="urn:microsoft.com/office/officeart/2016/7/layout/AccentHomeChevronProcess"/>
    <dgm:cxn modelId="{FAC94ED5-2B6E-46C6-AC0A-FB58022E2E4B}" srcId="{1F75B231-9655-487F-A57A-643EC79D5188}" destId="{C7EEFB15-4FDA-4FD4-8D9D-596AFA78DB9A}" srcOrd="0" destOrd="0" parTransId="{526B98CE-1EDB-4B3D-926D-AEEBAA534900}" sibTransId="{F3B1E641-7D64-469E-BCC7-D8C7B6FD412C}"/>
    <dgm:cxn modelId="{6B264ADC-F85F-4D10-8D69-02CBADF9A667}" type="presOf" srcId="{C7EEFB15-4FDA-4FD4-8D9D-596AFA78DB9A}" destId="{39A32FD3-CA3D-406C-9791-6792AEABE966}" srcOrd="0" destOrd="0" presId="urn:microsoft.com/office/officeart/2016/7/layout/AccentHomeChevronProcess"/>
    <dgm:cxn modelId="{F4F681E3-9FE8-4123-9214-8F19CD1B7347}" srcId="{1F75B231-9655-487F-A57A-643EC79D5188}" destId="{AB37CD51-6906-4F69-91AA-A2AE920B25DA}" srcOrd="3" destOrd="0" parTransId="{A289E663-BA55-40C9-B083-58AF1CFD54DF}" sibTransId="{D2B11400-F285-4383-AF4A-98350D2EBC78}"/>
    <dgm:cxn modelId="{D91DD3EA-3201-48FC-B503-D25605947511}" type="presOf" srcId="{AFE9271A-4686-4569-AE04-C5AA1015447B}" destId="{D4773691-A301-4FFA-ADF4-8C0E1913A651}" srcOrd="0" destOrd="0" presId="urn:microsoft.com/office/officeart/2016/7/layout/AccentHomeChevronProcess"/>
    <dgm:cxn modelId="{C7C7FFEB-9905-4808-9773-7A4D388408D0}" type="presOf" srcId="{68F8C612-B4F0-4B71-A4B5-F7C906FCC53B}" destId="{19CF00AF-C618-44D1-8E93-693D49E1332A}" srcOrd="0" destOrd="0" presId="urn:microsoft.com/office/officeart/2016/7/layout/AccentHomeChevronProcess"/>
    <dgm:cxn modelId="{DBD65AF4-D32C-4062-A665-D9E26D971858}" type="presOf" srcId="{A20548C2-8080-46C0-8C2D-0E87D213B339}" destId="{9A026139-AB9B-4960-B9AE-0F934E9D4C3C}" srcOrd="0" destOrd="0" presId="urn:microsoft.com/office/officeart/2016/7/layout/AccentHomeChevronProcess"/>
    <dgm:cxn modelId="{100291D4-ECB9-4DFC-8DF8-2CB3B8077F8D}" type="presParOf" srcId="{07FEA0AE-CA5D-42B6-9668-23D8F922934E}" destId="{E0CF8E01-8E19-4006-849C-2AF131074181}" srcOrd="0" destOrd="0" presId="urn:microsoft.com/office/officeart/2016/7/layout/AccentHomeChevronProcess"/>
    <dgm:cxn modelId="{7CEA6010-FD2D-434B-BB57-8CFE49F221F3}" type="presParOf" srcId="{E0CF8E01-8E19-4006-849C-2AF131074181}" destId="{C43116EC-DACA-4D73-B1CE-315A37959DA2}" srcOrd="0" destOrd="0" presId="urn:microsoft.com/office/officeart/2016/7/layout/AccentHomeChevronProcess"/>
    <dgm:cxn modelId="{CA635C9D-082D-40A1-A45A-B562C64836E6}" type="presParOf" srcId="{E0CF8E01-8E19-4006-849C-2AF131074181}" destId="{39A32FD3-CA3D-406C-9791-6792AEABE966}" srcOrd="1" destOrd="0" presId="urn:microsoft.com/office/officeart/2016/7/layout/AccentHomeChevronProcess"/>
    <dgm:cxn modelId="{9DF936CF-0828-48C7-8F1A-F17B7D57A92C}" type="presParOf" srcId="{E0CF8E01-8E19-4006-849C-2AF131074181}" destId="{A99ABE09-9305-4948-A963-2A19225E9C86}" srcOrd="2" destOrd="0" presId="urn:microsoft.com/office/officeart/2016/7/layout/AccentHomeChevronProcess"/>
    <dgm:cxn modelId="{92575A0F-0BC9-42DA-BEB2-D9A80B6D3420}" type="presParOf" srcId="{E0CF8E01-8E19-4006-849C-2AF131074181}" destId="{C92A4861-6B54-4793-A126-1A92B93F0E62}" srcOrd="3" destOrd="0" presId="urn:microsoft.com/office/officeart/2016/7/layout/AccentHomeChevronProcess"/>
    <dgm:cxn modelId="{5B208CC6-C4B0-413E-8278-D4CF21833463}" type="presParOf" srcId="{07FEA0AE-CA5D-42B6-9668-23D8F922934E}" destId="{133558E3-6431-486F-B4B7-99F2D4AB851D}" srcOrd="1" destOrd="0" presId="urn:microsoft.com/office/officeart/2016/7/layout/AccentHomeChevronProcess"/>
    <dgm:cxn modelId="{39EBE39D-40A3-4379-915E-EC821C032265}" type="presParOf" srcId="{07FEA0AE-CA5D-42B6-9668-23D8F922934E}" destId="{11FE240C-71EB-492E-A737-B898E7B61DC8}" srcOrd="2" destOrd="0" presId="urn:microsoft.com/office/officeart/2016/7/layout/AccentHomeChevronProcess"/>
    <dgm:cxn modelId="{0F87B5C5-D976-44CC-A7E4-48909DAE521A}" type="presParOf" srcId="{11FE240C-71EB-492E-A737-B898E7B61DC8}" destId="{C2A3F97F-5CD2-4DA8-9AE1-982328166E15}" srcOrd="0" destOrd="0" presId="urn:microsoft.com/office/officeart/2016/7/layout/AccentHomeChevronProcess"/>
    <dgm:cxn modelId="{52AD99B3-6544-4928-AB1F-65B7841F8E39}" type="presParOf" srcId="{11FE240C-71EB-492E-A737-B898E7B61DC8}" destId="{19CF00AF-C618-44D1-8E93-693D49E1332A}" srcOrd="1" destOrd="0" presId="urn:microsoft.com/office/officeart/2016/7/layout/AccentHomeChevronProcess"/>
    <dgm:cxn modelId="{27645C7F-AA33-42A3-9F5B-0E5DE3F9F658}" type="presParOf" srcId="{11FE240C-71EB-492E-A737-B898E7B61DC8}" destId="{989A45E0-35C8-440B-BD5A-E9F5DFA28151}" srcOrd="2" destOrd="0" presId="urn:microsoft.com/office/officeart/2016/7/layout/AccentHomeChevronProcess"/>
    <dgm:cxn modelId="{78470A06-AD58-4545-A088-4EFDCB927CBE}" type="presParOf" srcId="{11FE240C-71EB-492E-A737-B898E7B61DC8}" destId="{712F4DED-8C62-416F-B7D3-7EC1BA13DE6C}" srcOrd="3" destOrd="0" presId="urn:microsoft.com/office/officeart/2016/7/layout/AccentHomeChevronProcess"/>
    <dgm:cxn modelId="{03FAB491-27CD-4B39-A4EE-F963E1AE3703}" type="presParOf" srcId="{07FEA0AE-CA5D-42B6-9668-23D8F922934E}" destId="{130B87CE-9BCA-46CE-B2B2-BC40A0E87498}" srcOrd="3" destOrd="0" presId="urn:microsoft.com/office/officeart/2016/7/layout/AccentHomeChevronProcess"/>
    <dgm:cxn modelId="{FB1AA30F-6BCA-4F54-8E9D-6D213B5CDDCD}" type="presParOf" srcId="{07FEA0AE-CA5D-42B6-9668-23D8F922934E}" destId="{CF3A5F56-1E9C-4194-B62D-CB6BC246EB15}" srcOrd="4" destOrd="0" presId="urn:microsoft.com/office/officeart/2016/7/layout/AccentHomeChevronProcess"/>
    <dgm:cxn modelId="{D6C9EF24-0751-43D1-8681-C50A3527A3CC}" type="presParOf" srcId="{CF3A5F56-1E9C-4194-B62D-CB6BC246EB15}" destId="{C6DE87DE-A4F1-4E2D-A840-15408E381471}" srcOrd="0" destOrd="0" presId="urn:microsoft.com/office/officeart/2016/7/layout/AccentHomeChevronProcess"/>
    <dgm:cxn modelId="{6822DA74-4813-46C7-AED5-42C50DF02BC3}" type="presParOf" srcId="{CF3A5F56-1E9C-4194-B62D-CB6BC246EB15}" destId="{7AA6C219-CB79-4A31-BB7E-AFA74618A68C}" srcOrd="1" destOrd="0" presId="urn:microsoft.com/office/officeart/2016/7/layout/AccentHomeChevronProcess"/>
    <dgm:cxn modelId="{DB3DA125-D0C2-41FB-9082-806307CAE435}" type="presParOf" srcId="{CF3A5F56-1E9C-4194-B62D-CB6BC246EB15}" destId="{D4773691-A301-4FFA-ADF4-8C0E1913A651}" srcOrd="2" destOrd="0" presId="urn:microsoft.com/office/officeart/2016/7/layout/AccentHomeChevronProcess"/>
    <dgm:cxn modelId="{3C474B31-03F4-4159-A364-E40A73BAEED2}" type="presParOf" srcId="{CF3A5F56-1E9C-4194-B62D-CB6BC246EB15}" destId="{967C6CA0-7FAC-46DF-A01C-ECCAEBE2E698}" srcOrd="3" destOrd="0" presId="urn:microsoft.com/office/officeart/2016/7/layout/AccentHomeChevronProcess"/>
    <dgm:cxn modelId="{DB5153D1-500F-4E35-A0D9-3C09052A80A9}" type="presParOf" srcId="{07FEA0AE-CA5D-42B6-9668-23D8F922934E}" destId="{AE27F6DB-DF71-4E36-A27B-F9717BB2D3A2}" srcOrd="5" destOrd="0" presId="urn:microsoft.com/office/officeart/2016/7/layout/AccentHomeChevronProcess"/>
    <dgm:cxn modelId="{4E4F24CB-98D5-4CCB-BEFE-D82AF2951B14}" type="presParOf" srcId="{07FEA0AE-CA5D-42B6-9668-23D8F922934E}" destId="{AFF02C02-7DE0-4335-9D8B-0A653794A25C}" srcOrd="6" destOrd="0" presId="urn:microsoft.com/office/officeart/2016/7/layout/AccentHomeChevronProcess"/>
    <dgm:cxn modelId="{1DC930CD-9C8A-434E-B438-BA8BB24522D8}" type="presParOf" srcId="{AFF02C02-7DE0-4335-9D8B-0A653794A25C}" destId="{10320773-BDAD-4DAD-A3A3-125B801BCBEC}" srcOrd="0" destOrd="0" presId="urn:microsoft.com/office/officeart/2016/7/layout/AccentHomeChevronProcess"/>
    <dgm:cxn modelId="{456C440A-9734-4436-800A-45DE302DB0EB}" type="presParOf" srcId="{AFF02C02-7DE0-4335-9D8B-0A653794A25C}" destId="{4E56274C-464A-4862-964F-A3EF5C09DC91}" srcOrd="1" destOrd="0" presId="urn:microsoft.com/office/officeart/2016/7/layout/AccentHomeChevronProcess"/>
    <dgm:cxn modelId="{5BAFDDF3-3335-4AE3-A3D5-F8EE8AF7F542}" type="presParOf" srcId="{AFF02C02-7DE0-4335-9D8B-0A653794A25C}" destId="{9A026139-AB9B-4960-B9AE-0F934E9D4C3C}" srcOrd="2" destOrd="0" presId="urn:microsoft.com/office/officeart/2016/7/layout/AccentHomeChevronProcess"/>
    <dgm:cxn modelId="{81CF8446-50ED-4148-8118-E1ECB0457B6C}" type="presParOf" srcId="{AFF02C02-7DE0-4335-9D8B-0A653794A25C}" destId="{B0B5FFFC-9A35-4598-A424-C4AD599C64FE}" srcOrd="3" destOrd="0" presId="urn:microsoft.com/office/officeart/2016/7/layout/AccentHomeChevronProcess"/>
    <dgm:cxn modelId="{6308F8E4-6C8D-456A-8E95-D48DAD749359}" type="presParOf" srcId="{07FEA0AE-CA5D-42B6-9668-23D8F922934E}" destId="{81D98729-3869-41B3-8098-9B1F863A85ED}" srcOrd="7" destOrd="0" presId="urn:microsoft.com/office/officeart/2016/7/layout/AccentHomeChevronProcess"/>
    <dgm:cxn modelId="{C6C56E48-F8E0-475E-B0EF-7D8ED343CB19}" type="presParOf" srcId="{07FEA0AE-CA5D-42B6-9668-23D8F922934E}" destId="{18E74500-FBAC-41FA-8B85-3107AA7BBDB7}" srcOrd="8" destOrd="0" presId="urn:microsoft.com/office/officeart/2016/7/layout/AccentHomeChevronProcess"/>
    <dgm:cxn modelId="{27BB71BF-2935-43FF-A916-BB9D7D762969}" type="presParOf" srcId="{18E74500-FBAC-41FA-8B85-3107AA7BBDB7}" destId="{2C2B7E84-A122-46A7-A3EB-BC0EEE7F3365}" srcOrd="0" destOrd="0" presId="urn:microsoft.com/office/officeart/2016/7/layout/AccentHomeChevronProcess"/>
    <dgm:cxn modelId="{D38AFF4D-3DB9-4BD0-905F-3AD9A26E1C78}" type="presParOf" srcId="{18E74500-FBAC-41FA-8B85-3107AA7BBDB7}" destId="{DE966786-1F6A-475C-8B40-0C703BEAE25A}" srcOrd="1" destOrd="0" presId="urn:microsoft.com/office/officeart/2016/7/layout/AccentHomeChevronProcess"/>
    <dgm:cxn modelId="{836DF0DC-C38F-40DB-967B-EC899135A540}" type="presParOf" srcId="{18E74500-FBAC-41FA-8B85-3107AA7BBDB7}" destId="{FAD21988-15AB-4FAD-8905-9D82D62DA2C7}" srcOrd="2" destOrd="0" presId="urn:microsoft.com/office/officeart/2016/7/layout/AccentHomeChevronProcess"/>
    <dgm:cxn modelId="{448D2978-69F1-42D2-B8A5-2CFC8FF54949}" type="presParOf" srcId="{18E74500-FBAC-41FA-8B85-3107AA7BBDB7}" destId="{EE685411-EE8C-47ED-A53E-E07B5A287244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75B231-9655-487F-A57A-643EC79D5188}" type="doc">
      <dgm:prSet loTypeId="urn:microsoft.com/office/officeart/2016/7/layout/AccentHomeChevronProcess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7EEFB15-4FDA-4FD4-8D9D-596AFA78DB9A}">
      <dgm:prSet/>
      <dgm:spPr/>
      <dgm:t>
        <a:bodyPr/>
        <a:lstStyle/>
        <a:p>
          <a:r>
            <a:rPr lang="en-US" dirty="0"/>
            <a:t>Jan-Aug</a:t>
          </a:r>
        </a:p>
      </dgm:t>
    </dgm:pt>
    <dgm:pt modelId="{526B98CE-1EDB-4B3D-926D-AEEBAA534900}" type="parTrans" cxnId="{FAC94ED5-2B6E-46C6-AC0A-FB58022E2E4B}">
      <dgm:prSet/>
      <dgm:spPr/>
      <dgm:t>
        <a:bodyPr/>
        <a:lstStyle/>
        <a:p>
          <a:endParaRPr lang="en-US"/>
        </a:p>
      </dgm:t>
    </dgm:pt>
    <dgm:pt modelId="{F3B1E641-7D64-469E-BCC7-D8C7B6FD412C}" type="sibTrans" cxnId="{FAC94ED5-2B6E-46C6-AC0A-FB58022E2E4B}">
      <dgm:prSet/>
      <dgm:spPr/>
      <dgm:t>
        <a:bodyPr/>
        <a:lstStyle/>
        <a:p>
          <a:endParaRPr lang="en-US"/>
        </a:p>
      </dgm:t>
    </dgm:pt>
    <dgm:pt modelId="{310F0037-4082-41AD-A838-01D6A234779F}">
      <dgm:prSet custT="1"/>
      <dgm:spPr/>
      <dgm:t>
        <a:bodyPr/>
        <a:lstStyle/>
        <a:p>
          <a:r>
            <a:rPr lang="en-US" sz="1800" dirty="0"/>
            <a:t>Install Bus Stop Infrastructure</a:t>
          </a:r>
        </a:p>
        <a:p>
          <a:endParaRPr lang="en-US" sz="1800" dirty="0"/>
        </a:p>
        <a:p>
          <a:r>
            <a:rPr lang="en-US" sz="1800" dirty="0"/>
            <a:t>Educate the public on changes to Transit in Sun Prairie, esp. on </a:t>
          </a:r>
          <a:r>
            <a:rPr lang="en-US" sz="1800" b="1" u="sng" dirty="0"/>
            <a:t>Paratransit Usage</a:t>
          </a:r>
        </a:p>
      </dgm:t>
    </dgm:pt>
    <dgm:pt modelId="{11DB1D12-B427-4E02-B50F-8672CD48A58B}" type="parTrans" cxnId="{8588A41B-BD69-44F4-A91A-4F5316800C7A}">
      <dgm:prSet/>
      <dgm:spPr/>
      <dgm:t>
        <a:bodyPr/>
        <a:lstStyle/>
        <a:p>
          <a:endParaRPr lang="en-US"/>
        </a:p>
      </dgm:t>
    </dgm:pt>
    <dgm:pt modelId="{4A57E8A8-D9F9-4EBC-89B5-4E9A9B68802E}" type="sibTrans" cxnId="{8588A41B-BD69-44F4-A91A-4F5316800C7A}">
      <dgm:prSet/>
      <dgm:spPr/>
      <dgm:t>
        <a:bodyPr/>
        <a:lstStyle/>
        <a:p>
          <a:endParaRPr lang="en-US"/>
        </a:p>
      </dgm:t>
    </dgm:pt>
    <dgm:pt modelId="{68F8C612-B4F0-4B71-A4B5-F7C906FCC53B}">
      <dgm:prSet/>
      <dgm:spPr/>
      <dgm:t>
        <a:bodyPr/>
        <a:lstStyle/>
        <a:p>
          <a:r>
            <a:rPr lang="en-US" dirty="0"/>
            <a:t>Summer/Autumn 2023</a:t>
          </a:r>
        </a:p>
      </dgm:t>
    </dgm:pt>
    <dgm:pt modelId="{E66B576C-9A6C-4E8A-9E45-C1F04E143036}" type="parTrans" cxnId="{B6724362-66BD-49F2-84F6-9DBE15BB362C}">
      <dgm:prSet/>
      <dgm:spPr/>
      <dgm:t>
        <a:bodyPr/>
        <a:lstStyle/>
        <a:p>
          <a:endParaRPr lang="en-US"/>
        </a:p>
      </dgm:t>
    </dgm:pt>
    <dgm:pt modelId="{AA7DEC27-670E-4AF0-9505-04803E8E0238}" type="sibTrans" cxnId="{B6724362-66BD-49F2-84F6-9DBE15BB362C}">
      <dgm:prSet/>
      <dgm:spPr/>
      <dgm:t>
        <a:bodyPr/>
        <a:lstStyle/>
        <a:p>
          <a:endParaRPr lang="en-US"/>
        </a:p>
      </dgm:t>
    </dgm:pt>
    <dgm:pt modelId="{D770BE56-CD9F-4E7A-BB79-E449E692647F}">
      <dgm:prSet custT="1"/>
      <dgm:spPr/>
      <dgm:t>
        <a:bodyPr/>
        <a:lstStyle/>
        <a:p>
          <a:r>
            <a:rPr lang="en-US" sz="2200" dirty="0"/>
            <a:t>Local bus service across Sun Prairie and to Madison begins</a:t>
          </a:r>
        </a:p>
      </dgm:t>
    </dgm:pt>
    <dgm:pt modelId="{7DAFDB29-1F44-4831-BE18-D9814B5BBC17}" type="parTrans" cxnId="{3DBFC9A4-8A66-413B-87DE-8DC2C8CD6D2B}">
      <dgm:prSet/>
      <dgm:spPr/>
      <dgm:t>
        <a:bodyPr/>
        <a:lstStyle/>
        <a:p>
          <a:endParaRPr lang="en-US"/>
        </a:p>
      </dgm:t>
    </dgm:pt>
    <dgm:pt modelId="{EA7B492B-0CBF-4753-9166-779A8495398F}" type="sibTrans" cxnId="{3DBFC9A4-8A66-413B-87DE-8DC2C8CD6D2B}">
      <dgm:prSet/>
      <dgm:spPr/>
      <dgm:t>
        <a:bodyPr/>
        <a:lstStyle/>
        <a:p>
          <a:endParaRPr lang="en-US"/>
        </a:p>
      </dgm:t>
    </dgm:pt>
    <dgm:pt modelId="{07FEA0AE-CA5D-42B6-9668-23D8F922934E}" type="pres">
      <dgm:prSet presAssocID="{1F75B231-9655-487F-A57A-643EC79D5188}" presName="Name0" presStyleCnt="0">
        <dgm:presLayoutVars>
          <dgm:animLvl val="lvl"/>
          <dgm:resizeHandles val="exact"/>
        </dgm:presLayoutVars>
      </dgm:prSet>
      <dgm:spPr/>
    </dgm:pt>
    <dgm:pt modelId="{E0CF8E01-8E19-4006-849C-2AF131074181}" type="pres">
      <dgm:prSet presAssocID="{C7EEFB15-4FDA-4FD4-8D9D-596AFA78DB9A}" presName="composite" presStyleCnt="0"/>
      <dgm:spPr/>
    </dgm:pt>
    <dgm:pt modelId="{C43116EC-DACA-4D73-B1CE-315A37959DA2}" type="pres">
      <dgm:prSet presAssocID="{C7EEFB15-4FDA-4FD4-8D9D-596AFA78DB9A}" presName="L" presStyleLbl="solidFgAcc1" presStyleIdx="0" presStyleCnt="2">
        <dgm:presLayoutVars>
          <dgm:chMax val="0"/>
          <dgm:chPref val="0"/>
        </dgm:presLayoutVars>
      </dgm:prSet>
      <dgm:spPr/>
    </dgm:pt>
    <dgm:pt modelId="{39A32FD3-CA3D-406C-9791-6792AEABE966}" type="pres">
      <dgm:prSet presAssocID="{C7EEFB15-4FDA-4FD4-8D9D-596AFA78DB9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99ABE09-9305-4948-A963-2A19225E9C86}" type="pres">
      <dgm:prSet presAssocID="{C7EEFB15-4FDA-4FD4-8D9D-596AFA78DB9A}" presName="des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92A4861-6B54-4793-A126-1A92B93F0E62}" type="pres">
      <dgm:prSet presAssocID="{C7EEFB15-4FDA-4FD4-8D9D-596AFA78DB9A}" presName="EmptyPlaceHolder" presStyleCnt="0"/>
      <dgm:spPr/>
    </dgm:pt>
    <dgm:pt modelId="{133558E3-6431-486F-B4B7-99F2D4AB851D}" type="pres">
      <dgm:prSet presAssocID="{F3B1E641-7D64-469E-BCC7-D8C7B6FD412C}" presName="space" presStyleCnt="0"/>
      <dgm:spPr/>
    </dgm:pt>
    <dgm:pt modelId="{11FE240C-71EB-492E-A737-B898E7B61DC8}" type="pres">
      <dgm:prSet presAssocID="{68F8C612-B4F0-4B71-A4B5-F7C906FCC53B}" presName="composite" presStyleCnt="0"/>
      <dgm:spPr/>
    </dgm:pt>
    <dgm:pt modelId="{C2A3F97F-5CD2-4DA8-9AE1-982328166E15}" type="pres">
      <dgm:prSet presAssocID="{68F8C612-B4F0-4B71-A4B5-F7C906FCC53B}" presName="L" presStyleLbl="solidFgAcc1" presStyleIdx="1" presStyleCnt="2">
        <dgm:presLayoutVars>
          <dgm:chMax val="0"/>
          <dgm:chPref val="0"/>
        </dgm:presLayoutVars>
      </dgm:prSet>
      <dgm:spPr/>
    </dgm:pt>
    <dgm:pt modelId="{19CF00AF-C618-44D1-8E93-693D49E1332A}" type="pres">
      <dgm:prSet presAssocID="{68F8C612-B4F0-4B71-A4B5-F7C906FCC53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89A45E0-35C8-440B-BD5A-E9F5DFA28151}" type="pres">
      <dgm:prSet presAssocID="{68F8C612-B4F0-4B71-A4B5-F7C906FCC53B}" presName="des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12F4DED-8C62-416F-B7D3-7EC1BA13DE6C}" type="pres">
      <dgm:prSet presAssocID="{68F8C612-B4F0-4B71-A4B5-F7C906FCC53B}" presName="EmptyPlaceHolder" presStyleCnt="0"/>
      <dgm:spPr/>
    </dgm:pt>
  </dgm:ptLst>
  <dgm:cxnLst>
    <dgm:cxn modelId="{80E3970C-C973-4B5D-842D-149BEDAC6B38}" type="presOf" srcId="{310F0037-4082-41AD-A838-01D6A234779F}" destId="{A99ABE09-9305-4948-A963-2A19225E9C86}" srcOrd="0" destOrd="0" presId="urn:microsoft.com/office/officeart/2016/7/layout/AccentHomeChevronProcess"/>
    <dgm:cxn modelId="{8588A41B-BD69-44F4-A91A-4F5316800C7A}" srcId="{C7EEFB15-4FDA-4FD4-8D9D-596AFA78DB9A}" destId="{310F0037-4082-41AD-A838-01D6A234779F}" srcOrd="0" destOrd="0" parTransId="{11DB1D12-B427-4E02-B50F-8672CD48A58B}" sibTransId="{4A57E8A8-D9F9-4EBC-89B5-4E9A9B68802E}"/>
    <dgm:cxn modelId="{B6724362-66BD-49F2-84F6-9DBE15BB362C}" srcId="{1F75B231-9655-487F-A57A-643EC79D5188}" destId="{68F8C612-B4F0-4B71-A4B5-F7C906FCC53B}" srcOrd="1" destOrd="0" parTransId="{E66B576C-9A6C-4E8A-9E45-C1F04E143036}" sibTransId="{AA7DEC27-670E-4AF0-9505-04803E8E0238}"/>
    <dgm:cxn modelId="{9CA3688A-5C04-4C0F-8314-DF92D31C3BB3}" type="presOf" srcId="{D770BE56-CD9F-4E7A-BB79-E449E692647F}" destId="{989A45E0-35C8-440B-BD5A-E9F5DFA28151}" srcOrd="0" destOrd="0" presId="urn:microsoft.com/office/officeart/2016/7/layout/AccentHomeChevronProcess"/>
    <dgm:cxn modelId="{3DBFC9A4-8A66-413B-87DE-8DC2C8CD6D2B}" srcId="{68F8C612-B4F0-4B71-A4B5-F7C906FCC53B}" destId="{D770BE56-CD9F-4E7A-BB79-E449E692647F}" srcOrd="0" destOrd="0" parTransId="{7DAFDB29-1F44-4831-BE18-D9814B5BBC17}" sibTransId="{EA7B492B-0CBF-4753-9166-779A8495398F}"/>
    <dgm:cxn modelId="{40CAD0CD-6FE8-4EB7-BFBD-7CEF5ABC1FDA}" type="presOf" srcId="{1F75B231-9655-487F-A57A-643EC79D5188}" destId="{07FEA0AE-CA5D-42B6-9668-23D8F922934E}" srcOrd="0" destOrd="0" presId="urn:microsoft.com/office/officeart/2016/7/layout/AccentHomeChevronProcess"/>
    <dgm:cxn modelId="{FAC94ED5-2B6E-46C6-AC0A-FB58022E2E4B}" srcId="{1F75B231-9655-487F-A57A-643EC79D5188}" destId="{C7EEFB15-4FDA-4FD4-8D9D-596AFA78DB9A}" srcOrd="0" destOrd="0" parTransId="{526B98CE-1EDB-4B3D-926D-AEEBAA534900}" sibTransId="{F3B1E641-7D64-469E-BCC7-D8C7B6FD412C}"/>
    <dgm:cxn modelId="{6B264ADC-F85F-4D10-8D69-02CBADF9A667}" type="presOf" srcId="{C7EEFB15-4FDA-4FD4-8D9D-596AFA78DB9A}" destId="{39A32FD3-CA3D-406C-9791-6792AEABE966}" srcOrd="0" destOrd="0" presId="urn:microsoft.com/office/officeart/2016/7/layout/AccentHomeChevronProcess"/>
    <dgm:cxn modelId="{C7C7FFEB-9905-4808-9773-7A4D388408D0}" type="presOf" srcId="{68F8C612-B4F0-4B71-A4B5-F7C906FCC53B}" destId="{19CF00AF-C618-44D1-8E93-693D49E1332A}" srcOrd="0" destOrd="0" presId="urn:microsoft.com/office/officeart/2016/7/layout/AccentHomeChevronProcess"/>
    <dgm:cxn modelId="{100291D4-ECB9-4DFC-8DF8-2CB3B8077F8D}" type="presParOf" srcId="{07FEA0AE-CA5D-42B6-9668-23D8F922934E}" destId="{E0CF8E01-8E19-4006-849C-2AF131074181}" srcOrd="0" destOrd="0" presId="urn:microsoft.com/office/officeart/2016/7/layout/AccentHomeChevronProcess"/>
    <dgm:cxn modelId="{7CEA6010-FD2D-434B-BB57-8CFE49F221F3}" type="presParOf" srcId="{E0CF8E01-8E19-4006-849C-2AF131074181}" destId="{C43116EC-DACA-4D73-B1CE-315A37959DA2}" srcOrd="0" destOrd="0" presId="urn:microsoft.com/office/officeart/2016/7/layout/AccentHomeChevronProcess"/>
    <dgm:cxn modelId="{CA635C9D-082D-40A1-A45A-B562C64836E6}" type="presParOf" srcId="{E0CF8E01-8E19-4006-849C-2AF131074181}" destId="{39A32FD3-CA3D-406C-9791-6792AEABE966}" srcOrd="1" destOrd="0" presId="urn:microsoft.com/office/officeart/2016/7/layout/AccentHomeChevronProcess"/>
    <dgm:cxn modelId="{9DF936CF-0828-48C7-8F1A-F17B7D57A92C}" type="presParOf" srcId="{E0CF8E01-8E19-4006-849C-2AF131074181}" destId="{A99ABE09-9305-4948-A963-2A19225E9C86}" srcOrd="2" destOrd="0" presId="urn:microsoft.com/office/officeart/2016/7/layout/AccentHomeChevronProcess"/>
    <dgm:cxn modelId="{92575A0F-0BC9-42DA-BEB2-D9A80B6D3420}" type="presParOf" srcId="{E0CF8E01-8E19-4006-849C-2AF131074181}" destId="{C92A4861-6B54-4793-A126-1A92B93F0E62}" srcOrd="3" destOrd="0" presId="urn:microsoft.com/office/officeart/2016/7/layout/AccentHomeChevronProcess"/>
    <dgm:cxn modelId="{5B208CC6-C4B0-413E-8278-D4CF21833463}" type="presParOf" srcId="{07FEA0AE-CA5D-42B6-9668-23D8F922934E}" destId="{133558E3-6431-486F-B4B7-99F2D4AB851D}" srcOrd="1" destOrd="0" presId="urn:microsoft.com/office/officeart/2016/7/layout/AccentHomeChevronProcess"/>
    <dgm:cxn modelId="{39EBE39D-40A3-4379-915E-EC821C032265}" type="presParOf" srcId="{07FEA0AE-CA5D-42B6-9668-23D8F922934E}" destId="{11FE240C-71EB-492E-A737-B898E7B61DC8}" srcOrd="2" destOrd="0" presId="urn:microsoft.com/office/officeart/2016/7/layout/AccentHomeChevronProcess"/>
    <dgm:cxn modelId="{0F87B5C5-D976-44CC-A7E4-48909DAE521A}" type="presParOf" srcId="{11FE240C-71EB-492E-A737-B898E7B61DC8}" destId="{C2A3F97F-5CD2-4DA8-9AE1-982328166E15}" srcOrd="0" destOrd="0" presId="urn:microsoft.com/office/officeart/2016/7/layout/AccentHomeChevronProcess"/>
    <dgm:cxn modelId="{52AD99B3-6544-4928-AB1F-65B7841F8E39}" type="presParOf" srcId="{11FE240C-71EB-492E-A737-B898E7B61DC8}" destId="{19CF00AF-C618-44D1-8E93-693D49E1332A}" srcOrd="1" destOrd="0" presId="urn:microsoft.com/office/officeart/2016/7/layout/AccentHomeChevronProcess"/>
    <dgm:cxn modelId="{27645C7F-AA33-42A3-9F5B-0E5DE3F9F658}" type="presParOf" srcId="{11FE240C-71EB-492E-A737-B898E7B61DC8}" destId="{989A45E0-35C8-440B-BD5A-E9F5DFA28151}" srcOrd="2" destOrd="0" presId="urn:microsoft.com/office/officeart/2016/7/layout/AccentHomeChevronProcess"/>
    <dgm:cxn modelId="{78470A06-AD58-4545-A088-4EFDCB927CBE}" type="presParOf" srcId="{11FE240C-71EB-492E-A737-B898E7B61DC8}" destId="{712F4DED-8C62-416F-B7D3-7EC1BA13DE6C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B1E3C-5A37-47AE-B9D4-B56111F49AF4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FC22AB-1AFB-4C0E-978A-64AE4367C14E}">
      <dsp:nvSpPr>
        <dsp:cNvPr id="0" name=""/>
        <dsp:cNvSpPr/>
      </dsp:nvSpPr>
      <dsp:spPr>
        <a:xfrm>
          <a:off x="0" y="0"/>
          <a:ext cx="6666833" cy="68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Vandenburg Heights</a:t>
          </a:r>
        </a:p>
      </dsp:txBody>
      <dsp:txXfrm>
        <a:off x="0" y="0"/>
        <a:ext cx="6666833" cy="681740"/>
      </dsp:txXfrm>
    </dsp:sp>
    <dsp:sp modelId="{DC2AC582-8E68-4D1B-B1AB-896348526280}">
      <dsp:nvSpPr>
        <dsp:cNvPr id="0" name=""/>
        <dsp:cNvSpPr/>
      </dsp:nvSpPr>
      <dsp:spPr>
        <a:xfrm>
          <a:off x="0" y="68174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137FF8-BE97-40B2-96F5-6155B7AA8C35}">
      <dsp:nvSpPr>
        <dsp:cNvPr id="0" name=""/>
        <dsp:cNvSpPr/>
      </dsp:nvSpPr>
      <dsp:spPr>
        <a:xfrm>
          <a:off x="0" y="681740"/>
          <a:ext cx="6666833" cy="68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McKenzie Boys &amp; Girls Club</a:t>
          </a:r>
        </a:p>
      </dsp:txBody>
      <dsp:txXfrm>
        <a:off x="0" y="681740"/>
        <a:ext cx="6666833" cy="681740"/>
      </dsp:txXfrm>
    </dsp:sp>
    <dsp:sp modelId="{FBC4A5BB-4891-459D-98F8-C996DCDEB0B4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AD342A-0D02-4DBC-B530-47067BA8AB79}">
      <dsp:nvSpPr>
        <dsp:cNvPr id="0" name=""/>
        <dsp:cNvSpPr/>
      </dsp:nvSpPr>
      <dsp:spPr>
        <a:xfrm>
          <a:off x="0" y="1363480"/>
          <a:ext cx="6666833" cy="68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 Grand Avenue Corridor</a:t>
          </a:r>
        </a:p>
      </dsp:txBody>
      <dsp:txXfrm>
        <a:off x="0" y="1363480"/>
        <a:ext cx="6666833" cy="681740"/>
      </dsp:txXfrm>
    </dsp:sp>
    <dsp:sp modelId="{3EF48B2D-4484-47C7-A913-4AD6D1F6CB9A}">
      <dsp:nvSpPr>
        <dsp:cNvPr id="0" name=""/>
        <dsp:cNvSpPr/>
      </dsp:nvSpPr>
      <dsp:spPr>
        <a:xfrm>
          <a:off x="0" y="204522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E64EA8-E6DD-4F09-B7D4-0E8D2CA19353}">
      <dsp:nvSpPr>
        <dsp:cNvPr id="0" name=""/>
        <dsp:cNvSpPr/>
      </dsp:nvSpPr>
      <dsp:spPr>
        <a:xfrm>
          <a:off x="0" y="2045220"/>
          <a:ext cx="6666833" cy="68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Sun Prairie West High School</a:t>
          </a:r>
        </a:p>
      </dsp:txBody>
      <dsp:txXfrm>
        <a:off x="0" y="2045220"/>
        <a:ext cx="6666833" cy="681740"/>
      </dsp:txXfrm>
    </dsp:sp>
    <dsp:sp modelId="{82DE1357-F44F-4EFA-9A8E-033535BFCA74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E02F4-0E9E-4B4B-B842-17C5EC55A212}">
      <dsp:nvSpPr>
        <dsp:cNvPr id="0" name=""/>
        <dsp:cNvSpPr/>
      </dsp:nvSpPr>
      <dsp:spPr>
        <a:xfrm>
          <a:off x="0" y="2726960"/>
          <a:ext cx="6666833" cy="68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Windsor Street Corridor/HWY 19</a:t>
          </a:r>
        </a:p>
      </dsp:txBody>
      <dsp:txXfrm>
        <a:off x="0" y="2726960"/>
        <a:ext cx="6666833" cy="681740"/>
      </dsp:txXfrm>
    </dsp:sp>
    <dsp:sp modelId="{B6DEEE35-5F14-41EF-A1A5-EC991A1F3977}">
      <dsp:nvSpPr>
        <dsp:cNvPr id="0" name=""/>
        <dsp:cNvSpPr/>
      </dsp:nvSpPr>
      <dsp:spPr>
        <a:xfrm>
          <a:off x="0" y="340870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715A1-2E45-4717-9F9F-2CE9B867CDBB}">
      <dsp:nvSpPr>
        <dsp:cNvPr id="0" name=""/>
        <dsp:cNvSpPr/>
      </dsp:nvSpPr>
      <dsp:spPr>
        <a:xfrm>
          <a:off x="0" y="3408700"/>
          <a:ext cx="6666833" cy="68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Schiller Street/Emerald Terrace</a:t>
          </a:r>
        </a:p>
      </dsp:txBody>
      <dsp:txXfrm>
        <a:off x="0" y="3408700"/>
        <a:ext cx="6666833" cy="681740"/>
      </dsp:txXfrm>
    </dsp:sp>
    <dsp:sp modelId="{A2208484-B897-45AA-B590-A6D7DDCADB0A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5671A5-F4A6-4166-AFD4-2D59FEDDCF88}">
      <dsp:nvSpPr>
        <dsp:cNvPr id="0" name=""/>
        <dsp:cNvSpPr/>
      </dsp:nvSpPr>
      <dsp:spPr>
        <a:xfrm>
          <a:off x="0" y="4090440"/>
          <a:ext cx="6666833" cy="68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Element </a:t>
          </a:r>
        </a:p>
      </dsp:txBody>
      <dsp:txXfrm>
        <a:off x="0" y="4090440"/>
        <a:ext cx="6666833" cy="681740"/>
      </dsp:txXfrm>
    </dsp:sp>
    <dsp:sp modelId="{BC48632F-C857-4B5A-B658-B62562338CA4}">
      <dsp:nvSpPr>
        <dsp:cNvPr id="0" name=""/>
        <dsp:cNvSpPr/>
      </dsp:nvSpPr>
      <dsp:spPr>
        <a:xfrm>
          <a:off x="0" y="4772179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5EE15D-2445-4720-A330-7CD6B620008A}">
      <dsp:nvSpPr>
        <dsp:cNvPr id="0" name=""/>
        <dsp:cNvSpPr/>
      </dsp:nvSpPr>
      <dsp:spPr>
        <a:xfrm>
          <a:off x="0" y="4772180"/>
          <a:ext cx="6666833" cy="68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West Main Street</a:t>
          </a:r>
        </a:p>
      </dsp:txBody>
      <dsp:txXfrm>
        <a:off x="0" y="4772180"/>
        <a:ext cx="6666833" cy="681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E0BCC-C764-429F-8A67-8D4FBC2E3D52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2DFD18-B43A-4DA5-B1EB-1AB6534FB4B4}">
      <dsp:nvSpPr>
        <dsp:cNvPr id="0" name=""/>
        <dsp:cNvSpPr/>
      </dsp:nvSpPr>
      <dsp:spPr>
        <a:xfrm>
          <a:off x="0" y="665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Sun Prairie Business Park</a:t>
          </a:r>
        </a:p>
      </dsp:txBody>
      <dsp:txXfrm>
        <a:off x="0" y="665"/>
        <a:ext cx="6666833" cy="1090517"/>
      </dsp:txXfrm>
    </dsp:sp>
    <dsp:sp modelId="{D788AA25-A25C-477A-BD22-5566356960B8}">
      <dsp:nvSpPr>
        <dsp:cNvPr id="0" name=""/>
        <dsp:cNvSpPr/>
      </dsp:nvSpPr>
      <dsp:spPr>
        <a:xfrm>
          <a:off x="0" y="109118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C418AF-6946-42E2-AE08-7720167BB9E9}">
      <dsp:nvSpPr>
        <dsp:cNvPr id="0" name=""/>
        <dsp:cNvSpPr/>
      </dsp:nvSpPr>
      <dsp:spPr>
        <a:xfrm>
          <a:off x="0" y="1091183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St Albert the Great Drive Corridor</a:t>
          </a:r>
        </a:p>
      </dsp:txBody>
      <dsp:txXfrm>
        <a:off x="0" y="1091183"/>
        <a:ext cx="6666833" cy="1090517"/>
      </dsp:txXfrm>
    </dsp:sp>
    <dsp:sp modelId="{BC639878-0676-49A7-9363-FEE71784A48E}">
      <dsp:nvSpPr>
        <dsp:cNvPr id="0" name=""/>
        <dsp:cNvSpPr/>
      </dsp:nvSpPr>
      <dsp:spPr>
        <a:xfrm>
          <a:off x="0" y="218170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B3BD6-EF73-401F-BC01-BEE643EF8CF1}">
      <dsp:nvSpPr>
        <dsp:cNvPr id="0" name=""/>
        <dsp:cNvSpPr/>
      </dsp:nvSpPr>
      <dsp:spPr>
        <a:xfrm>
          <a:off x="0" y="2181701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Linnerud</a:t>
          </a:r>
          <a:r>
            <a:rPr lang="en-US" sz="3700" kern="1200" dirty="0"/>
            <a:t> Drive Corridor</a:t>
          </a:r>
        </a:p>
      </dsp:txBody>
      <dsp:txXfrm>
        <a:off x="0" y="2181701"/>
        <a:ext cx="6666833" cy="1090517"/>
      </dsp:txXfrm>
    </dsp:sp>
    <dsp:sp modelId="{61E988FA-2BB4-45F3-A853-06FF467C1B4C}">
      <dsp:nvSpPr>
        <dsp:cNvPr id="0" name=""/>
        <dsp:cNvSpPr/>
      </dsp:nvSpPr>
      <dsp:spPr>
        <a:xfrm>
          <a:off x="0" y="327221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5C973-4666-4C67-9B80-A310ADF17664}">
      <dsp:nvSpPr>
        <dsp:cNvPr id="0" name=""/>
        <dsp:cNvSpPr/>
      </dsp:nvSpPr>
      <dsp:spPr>
        <a:xfrm>
          <a:off x="0" y="3272218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Columbus Street Corridor</a:t>
          </a:r>
        </a:p>
      </dsp:txBody>
      <dsp:txXfrm>
        <a:off x="0" y="3272218"/>
        <a:ext cx="6666833" cy="1090517"/>
      </dsp:txXfrm>
    </dsp:sp>
    <dsp:sp modelId="{733BC89D-50B6-4F15-8994-FCA7EA089594}">
      <dsp:nvSpPr>
        <dsp:cNvPr id="0" name=""/>
        <dsp:cNvSpPr/>
      </dsp:nvSpPr>
      <dsp:spPr>
        <a:xfrm>
          <a:off x="0" y="4362736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3959E-D1BA-4400-86CD-CC78EEBCD367}">
      <dsp:nvSpPr>
        <dsp:cNvPr id="0" name=""/>
        <dsp:cNvSpPr/>
      </dsp:nvSpPr>
      <dsp:spPr>
        <a:xfrm>
          <a:off x="0" y="4362736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Liberty Square</a:t>
          </a:r>
        </a:p>
      </dsp:txBody>
      <dsp:txXfrm>
        <a:off x="0" y="4362736"/>
        <a:ext cx="6666833" cy="1090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8D6DA-E0ED-42F0-ABE3-A08CC737E77A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97F35B-F106-4E11-BE20-672AEEC50A7D}">
      <dsp:nvSpPr>
        <dsp:cNvPr id="0" name=""/>
        <dsp:cNvSpPr/>
      </dsp:nvSpPr>
      <dsp:spPr>
        <a:xfrm>
          <a:off x="0" y="665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Prairie Lakes Shopping Centre</a:t>
          </a:r>
        </a:p>
      </dsp:txBody>
      <dsp:txXfrm>
        <a:off x="0" y="665"/>
        <a:ext cx="6666833" cy="778941"/>
      </dsp:txXfrm>
    </dsp:sp>
    <dsp:sp modelId="{A52EECEF-3DB4-4998-94B8-6A0FF403E991}">
      <dsp:nvSpPr>
        <dsp:cNvPr id="0" name=""/>
        <dsp:cNvSpPr/>
      </dsp:nvSpPr>
      <dsp:spPr>
        <a:xfrm>
          <a:off x="0" y="779606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54094-A27F-4D6B-910F-31E647CBDFEC}">
      <dsp:nvSpPr>
        <dsp:cNvPr id="0" name=""/>
        <dsp:cNvSpPr/>
      </dsp:nvSpPr>
      <dsp:spPr>
        <a:xfrm>
          <a:off x="0" y="779606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Downtown Sun Prairie</a:t>
          </a:r>
        </a:p>
      </dsp:txBody>
      <dsp:txXfrm>
        <a:off x="0" y="779606"/>
        <a:ext cx="6666833" cy="778941"/>
      </dsp:txXfrm>
    </dsp:sp>
    <dsp:sp modelId="{CE01C6CC-B97B-4792-B380-45DC519D2E23}">
      <dsp:nvSpPr>
        <dsp:cNvPr id="0" name=""/>
        <dsp:cNvSpPr/>
      </dsp:nvSpPr>
      <dsp:spPr>
        <a:xfrm>
          <a:off x="0" y="1558548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2EC9AE-FD78-4FC6-92D8-3023D0A8D90C}">
      <dsp:nvSpPr>
        <dsp:cNvPr id="0" name=""/>
        <dsp:cNvSpPr/>
      </dsp:nvSpPr>
      <dsp:spPr>
        <a:xfrm>
          <a:off x="0" y="1558548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Smith’s Crossing/O’Keeffe Avenue</a:t>
          </a:r>
        </a:p>
      </dsp:txBody>
      <dsp:txXfrm>
        <a:off x="0" y="1558548"/>
        <a:ext cx="6666833" cy="778941"/>
      </dsp:txXfrm>
    </dsp:sp>
    <dsp:sp modelId="{925BFFAD-2957-4A76-93B1-36F1B1A5A0D0}">
      <dsp:nvSpPr>
        <dsp:cNvPr id="0" name=""/>
        <dsp:cNvSpPr/>
      </dsp:nvSpPr>
      <dsp:spPr>
        <a:xfrm>
          <a:off x="0" y="2337489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C34F40-2843-4C7B-BD3E-38DECBB3640B}">
      <dsp:nvSpPr>
        <dsp:cNvPr id="0" name=""/>
        <dsp:cNvSpPr/>
      </dsp:nvSpPr>
      <dsp:spPr>
        <a:xfrm>
          <a:off x="0" y="2337489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West Main Street Corridor</a:t>
          </a:r>
        </a:p>
      </dsp:txBody>
      <dsp:txXfrm>
        <a:off x="0" y="2337489"/>
        <a:ext cx="6666833" cy="778941"/>
      </dsp:txXfrm>
    </dsp:sp>
    <dsp:sp modelId="{9C70E19B-D693-4044-B3B1-B403EF97DD90}">
      <dsp:nvSpPr>
        <dsp:cNvPr id="0" name=""/>
        <dsp:cNvSpPr/>
      </dsp:nvSpPr>
      <dsp:spPr>
        <a:xfrm>
          <a:off x="0" y="3116430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B926B-E80A-4DD9-8E14-616F5C4E706B}">
      <dsp:nvSpPr>
        <dsp:cNvPr id="0" name=""/>
        <dsp:cNvSpPr/>
      </dsp:nvSpPr>
      <dsp:spPr>
        <a:xfrm>
          <a:off x="0" y="3116430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Smith’s Crossing/O’Keeffe Avenue</a:t>
          </a:r>
        </a:p>
      </dsp:txBody>
      <dsp:txXfrm>
        <a:off x="0" y="3116430"/>
        <a:ext cx="6666833" cy="778941"/>
      </dsp:txXfrm>
    </dsp:sp>
    <dsp:sp modelId="{860C11B1-965D-4C38-ACA6-68BFF1659CA4}">
      <dsp:nvSpPr>
        <dsp:cNvPr id="0" name=""/>
        <dsp:cNvSpPr/>
      </dsp:nvSpPr>
      <dsp:spPr>
        <a:xfrm>
          <a:off x="0" y="3895371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78405C-F44E-4EC8-A24E-A0CBFF303921}">
      <dsp:nvSpPr>
        <dsp:cNvPr id="0" name=""/>
        <dsp:cNvSpPr/>
      </dsp:nvSpPr>
      <dsp:spPr>
        <a:xfrm>
          <a:off x="0" y="3895371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 Bird Street Housing</a:t>
          </a:r>
        </a:p>
      </dsp:txBody>
      <dsp:txXfrm>
        <a:off x="0" y="3895371"/>
        <a:ext cx="6666833" cy="778941"/>
      </dsp:txXfrm>
    </dsp:sp>
    <dsp:sp modelId="{2C752AB8-AD06-4A89-8E7A-FA4A4E6741CB}">
      <dsp:nvSpPr>
        <dsp:cNvPr id="0" name=""/>
        <dsp:cNvSpPr/>
      </dsp:nvSpPr>
      <dsp:spPr>
        <a:xfrm>
          <a:off x="0" y="4674313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E73AB9-F7EB-4AAE-9985-6C0D82178EDB}">
      <dsp:nvSpPr>
        <dsp:cNvPr id="0" name=""/>
        <dsp:cNvSpPr/>
      </dsp:nvSpPr>
      <dsp:spPr>
        <a:xfrm>
          <a:off x="0" y="4674313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Sun Prairie Public Library</a:t>
          </a:r>
        </a:p>
      </dsp:txBody>
      <dsp:txXfrm>
        <a:off x="0" y="4674313"/>
        <a:ext cx="6666833" cy="778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A40C5-304F-436B-B58C-6C3C451C6F97}">
      <dsp:nvSpPr>
        <dsp:cNvPr id="0" name=""/>
        <dsp:cNvSpPr/>
      </dsp:nvSpPr>
      <dsp:spPr>
        <a:xfrm>
          <a:off x="0" y="4473396"/>
          <a:ext cx="1666708" cy="9786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536" tIns="241808" rIns="118536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BRT</a:t>
          </a:r>
        </a:p>
      </dsp:txBody>
      <dsp:txXfrm>
        <a:off x="0" y="4473396"/>
        <a:ext cx="1666708" cy="978669"/>
      </dsp:txXfrm>
    </dsp:sp>
    <dsp:sp modelId="{AE1F3C84-0F8B-4B92-9190-326A0835124D}">
      <dsp:nvSpPr>
        <dsp:cNvPr id="0" name=""/>
        <dsp:cNvSpPr/>
      </dsp:nvSpPr>
      <dsp:spPr>
        <a:xfrm>
          <a:off x="1666708" y="4473396"/>
          <a:ext cx="5000124" cy="9786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39700" rIns="1014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2024: Formal Bus Rapid Transit launch in Autumn 2024</a:t>
          </a:r>
        </a:p>
      </dsp:txBody>
      <dsp:txXfrm>
        <a:off x="1666708" y="4473396"/>
        <a:ext cx="5000124" cy="978669"/>
      </dsp:txXfrm>
    </dsp:sp>
    <dsp:sp modelId="{C5F0BEE4-404D-47CB-BF32-39FB638BB799}">
      <dsp:nvSpPr>
        <dsp:cNvPr id="0" name=""/>
        <dsp:cNvSpPr/>
      </dsp:nvSpPr>
      <dsp:spPr>
        <a:xfrm rot="10800000">
          <a:off x="0" y="2982882"/>
          <a:ext cx="1666708" cy="15051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536" tIns="241808" rIns="118536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Launch</a:t>
          </a:r>
        </a:p>
      </dsp:txBody>
      <dsp:txXfrm rot="-10800000">
        <a:off x="0" y="2982882"/>
        <a:ext cx="1666708" cy="978376"/>
      </dsp:txXfrm>
    </dsp:sp>
    <dsp:sp modelId="{2568741E-391E-4CD9-BD0D-B15140F0A696}">
      <dsp:nvSpPr>
        <dsp:cNvPr id="0" name=""/>
        <dsp:cNvSpPr/>
      </dsp:nvSpPr>
      <dsp:spPr>
        <a:xfrm>
          <a:off x="1666708" y="2982882"/>
          <a:ext cx="5000124" cy="978376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39700" rIns="101426" bIns="1397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Mid-to-Late 2023*: Route Implementation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“Soft Launch” soon as Summer 2023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Route 23 dollars go toward BRT, and SRT dollars go toward Routes S and W</a:t>
          </a:r>
        </a:p>
      </dsp:txBody>
      <dsp:txXfrm>
        <a:off x="1666708" y="2982882"/>
        <a:ext cx="5000124" cy="978376"/>
      </dsp:txXfrm>
    </dsp:sp>
    <dsp:sp modelId="{61C0599F-6315-41C4-93F1-C8AF59148F36}">
      <dsp:nvSpPr>
        <dsp:cNvPr id="0" name=""/>
        <dsp:cNvSpPr/>
      </dsp:nvSpPr>
      <dsp:spPr>
        <a:xfrm rot="10800000">
          <a:off x="0" y="1492368"/>
          <a:ext cx="1666708" cy="15051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536" tIns="241808" rIns="118536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Build</a:t>
          </a:r>
        </a:p>
      </dsp:txBody>
      <dsp:txXfrm rot="-10800000">
        <a:off x="0" y="1492368"/>
        <a:ext cx="1666708" cy="978376"/>
      </dsp:txXfrm>
    </dsp:sp>
    <dsp:sp modelId="{435483F3-A28B-4F96-9637-C873B5C91F54}">
      <dsp:nvSpPr>
        <dsp:cNvPr id="0" name=""/>
        <dsp:cNvSpPr/>
      </dsp:nvSpPr>
      <dsp:spPr>
        <a:xfrm>
          <a:off x="1666708" y="1492368"/>
          <a:ext cx="5000124" cy="978376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39700" rIns="101426" bIns="1397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Early 2023: Bus Stops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Determine location, construct pads and signs (possibly shelters)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Work extensively with Metro Transit &amp; Dane County Transportation to facilitate smooth transition for future paratransit users.</a:t>
          </a:r>
        </a:p>
      </dsp:txBody>
      <dsp:txXfrm>
        <a:off x="1666708" y="1492368"/>
        <a:ext cx="5000124" cy="978376"/>
      </dsp:txXfrm>
    </dsp:sp>
    <dsp:sp modelId="{32026A64-2165-433D-B5F9-266B4E853AC9}">
      <dsp:nvSpPr>
        <dsp:cNvPr id="0" name=""/>
        <dsp:cNvSpPr/>
      </dsp:nvSpPr>
      <dsp:spPr>
        <a:xfrm rot="10800000">
          <a:off x="0" y="1854"/>
          <a:ext cx="1666708" cy="15051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536" tIns="241808" rIns="118536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Engage</a:t>
          </a:r>
        </a:p>
      </dsp:txBody>
      <dsp:txXfrm rot="-10800000">
        <a:off x="0" y="1854"/>
        <a:ext cx="1666708" cy="978376"/>
      </dsp:txXfrm>
    </dsp:sp>
    <dsp:sp modelId="{C58845D4-7C22-4A21-982A-217CE60C758C}">
      <dsp:nvSpPr>
        <dsp:cNvPr id="0" name=""/>
        <dsp:cNvSpPr/>
      </dsp:nvSpPr>
      <dsp:spPr>
        <a:xfrm>
          <a:off x="1666708" y="1854"/>
          <a:ext cx="5000124" cy="97837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39700" rIns="101426" bIns="1397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Plan approval by Madison &amp; Sun Prairie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MOU between Madison and Sun Prairie, budget already accounts for these routes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November/December action by Council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Engagement will continue (information purposes, continued dialogue with schools and senior living facilities)</a:t>
          </a:r>
        </a:p>
      </dsp:txBody>
      <dsp:txXfrm>
        <a:off x="1666708" y="1854"/>
        <a:ext cx="5000124" cy="978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116EC-DACA-4D73-B1CE-315A37959DA2}">
      <dsp:nvSpPr>
        <dsp:cNvPr id="0" name=""/>
        <dsp:cNvSpPr/>
      </dsp:nvSpPr>
      <dsp:spPr>
        <a:xfrm rot="5400000">
          <a:off x="-889401" y="1761722"/>
          <a:ext cx="1958102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32FD3-CA3D-406C-9791-6792AEABE966}">
      <dsp:nvSpPr>
        <dsp:cNvPr id="0" name=""/>
        <dsp:cNvSpPr/>
      </dsp:nvSpPr>
      <dsp:spPr>
        <a:xfrm>
          <a:off x="2053" y="2828369"/>
          <a:ext cx="2189894" cy="652700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March</a:t>
          </a:r>
        </a:p>
      </dsp:txBody>
      <dsp:txXfrm>
        <a:off x="2053" y="2828369"/>
        <a:ext cx="2108307" cy="652700"/>
      </dsp:txXfrm>
    </dsp:sp>
    <dsp:sp modelId="{A99ABE09-9305-4948-A963-2A19225E9C86}">
      <dsp:nvSpPr>
        <dsp:cNvPr id="0" name=""/>
        <dsp:cNvSpPr/>
      </dsp:nvSpPr>
      <dsp:spPr>
        <a:xfrm>
          <a:off x="177245" y="975382"/>
          <a:ext cx="1778194" cy="1747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Disseminate Survey, Evaluate potential route</a:t>
          </a:r>
        </a:p>
      </dsp:txBody>
      <dsp:txXfrm>
        <a:off x="177245" y="975382"/>
        <a:ext cx="1778194" cy="1747872"/>
      </dsp:txXfrm>
    </dsp:sp>
    <dsp:sp modelId="{C2A3F97F-5CD2-4DA8-9AE1-982328166E15}">
      <dsp:nvSpPr>
        <dsp:cNvPr id="0" name=""/>
        <dsp:cNvSpPr/>
      </dsp:nvSpPr>
      <dsp:spPr>
        <a:xfrm rot="5400000">
          <a:off x="1190998" y="1761722"/>
          <a:ext cx="1958102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F00AF-C618-44D1-8E93-693D49E1332A}">
      <dsp:nvSpPr>
        <dsp:cNvPr id="0" name=""/>
        <dsp:cNvSpPr/>
      </dsp:nvSpPr>
      <dsp:spPr>
        <a:xfrm>
          <a:off x="2082453" y="2828369"/>
          <a:ext cx="2189894" cy="65270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Mar.–June</a:t>
          </a:r>
        </a:p>
      </dsp:txBody>
      <dsp:txXfrm>
        <a:off x="2245628" y="2828369"/>
        <a:ext cx="1863544" cy="652700"/>
      </dsp:txXfrm>
    </dsp:sp>
    <dsp:sp modelId="{989A45E0-35C8-440B-BD5A-E9F5DFA28151}">
      <dsp:nvSpPr>
        <dsp:cNvPr id="0" name=""/>
        <dsp:cNvSpPr/>
      </dsp:nvSpPr>
      <dsp:spPr>
        <a:xfrm>
          <a:off x="2257644" y="975382"/>
          <a:ext cx="1778194" cy="13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Determine options for incorporating service, Stakeholder engagement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Other key questions: What does state/federal aid look like? How much more can city invest? Is there a role for shared-ride taxi in the future?</a:t>
          </a:r>
        </a:p>
      </dsp:txBody>
      <dsp:txXfrm>
        <a:off x="2257644" y="975382"/>
        <a:ext cx="1778194" cy="1348238"/>
      </dsp:txXfrm>
    </dsp:sp>
    <dsp:sp modelId="{C6DE87DE-A4F1-4E2D-A840-15408E381471}">
      <dsp:nvSpPr>
        <dsp:cNvPr id="0" name=""/>
        <dsp:cNvSpPr/>
      </dsp:nvSpPr>
      <dsp:spPr>
        <a:xfrm rot="5400000">
          <a:off x="3271397" y="1761722"/>
          <a:ext cx="1958102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6C219-CB79-4A31-BB7E-AFA74618A68C}">
      <dsp:nvSpPr>
        <dsp:cNvPr id="0" name=""/>
        <dsp:cNvSpPr/>
      </dsp:nvSpPr>
      <dsp:spPr>
        <a:xfrm>
          <a:off x="4162852" y="2828369"/>
          <a:ext cx="2189894" cy="65270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June–Aug.</a:t>
          </a:r>
        </a:p>
      </dsp:txBody>
      <dsp:txXfrm>
        <a:off x="4326027" y="2828369"/>
        <a:ext cx="1863544" cy="652700"/>
      </dsp:txXfrm>
    </dsp:sp>
    <dsp:sp modelId="{D4773691-A301-4FFA-ADF4-8C0E1913A651}">
      <dsp:nvSpPr>
        <dsp:cNvPr id="0" name=""/>
        <dsp:cNvSpPr/>
      </dsp:nvSpPr>
      <dsp:spPr>
        <a:xfrm>
          <a:off x="4338044" y="975382"/>
          <a:ext cx="1778194" cy="13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Public Engagement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Present option(s) to public </a:t>
          </a:r>
        </a:p>
      </dsp:txBody>
      <dsp:txXfrm>
        <a:off x="4338044" y="975382"/>
        <a:ext cx="1778194" cy="1348238"/>
      </dsp:txXfrm>
    </dsp:sp>
    <dsp:sp modelId="{10320773-BDAD-4DAD-A3A3-125B801BCBEC}">
      <dsp:nvSpPr>
        <dsp:cNvPr id="0" name=""/>
        <dsp:cNvSpPr/>
      </dsp:nvSpPr>
      <dsp:spPr>
        <a:xfrm rot="5400000">
          <a:off x="5351797" y="1761722"/>
          <a:ext cx="1958102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6274C-464A-4862-964F-A3EF5C09DC91}">
      <dsp:nvSpPr>
        <dsp:cNvPr id="0" name=""/>
        <dsp:cNvSpPr/>
      </dsp:nvSpPr>
      <dsp:spPr>
        <a:xfrm>
          <a:off x="6243252" y="2828369"/>
          <a:ext cx="2189894" cy="65270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Aug.–Oct.</a:t>
          </a:r>
        </a:p>
      </dsp:txBody>
      <dsp:txXfrm>
        <a:off x="6406427" y="2828369"/>
        <a:ext cx="1863544" cy="652700"/>
      </dsp:txXfrm>
    </dsp:sp>
    <dsp:sp modelId="{9A026139-AB9B-4960-B9AE-0F934E9D4C3C}">
      <dsp:nvSpPr>
        <dsp:cNvPr id="0" name=""/>
        <dsp:cNvSpPr/>
      </dsp:nvSpPr>
      <dsp:spPr>
        <a:xfrm>
          <a:off x="6418443" y="975382"/>
          <a:ext cx="1778194" cy="13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Selection of Route(s)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Engagement on Paratransit</a:t>
          </a:r>
        </a:p>
      </dsp:txBody>
      <dsp:txXfrm>
        <a:off x="6418443" y="975382"/>
        <a:ext cx="1778194" cy="1348238"/>
      </dsp:txXfrm>
    </dsp:sp>
    <dsp:sp modelId="{2C2B7E84-A122-46A7-A3EB-BC0EEE7F3365}">
      <dsp:nvSpPr>
        <dsp:cNvPr id="0" name=""/>
        <dsp:cNvSpPr/>
      </dsp:nvSpPr>
      <dsp:spPr>
        <a:xfrm rot="5400000">
          <a:off x="7432196" y="1761722"/>
          <a:ext cx="1958102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66786-1F6A-475C-8B40-0C703BEAE25A}">
      <dsp:nvSpPr>
        <dsp:cNvPr id="0" name=""/>
        <dsp:cNvSpPr/>
      </dsp:nvSpPr>
      <dsp:spPr>
        <a:xfrm>
          <a:off x="8323651" y="2828369"/>
          <a:ext cx="2189894" cy="65270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Nov.–Dec.</a:t>
          </a:r>
        </a:p>
      </dsp:txBody>
      <dsp:txXfrm>
        <a:off x="8486826" y="2828369"/>
        <a:ext cx="1863544" cy="652700"/>
      </dsp:txXfrm>
    </dsp:sp>
    <dsp:sp modelId="{FAD21988-15AB-4FAD-8905-9D82D62DA2C7}">
      <dsp:nvSpPr>
        <dsp:cNvPr id="0" name=""/>
        <dsp:cNvSpPr/>
      </dsp:nvSpPr>
      <dsp:spPr>
        <a:xfrm>
          <a:off x="8498843" y="975382"/>
          <a:ext cx="1778194" cy="13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Approval by City Council</a:t>
          </a:r>
        </a:p>
      </dsp:txBody>
      <dsp:txXfrm>
        <a:off x="8498843" y="975382"/>
        <a:ext cx="1778194" cy="1348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116EC-DACA-4D73-B1CE-315A37959DA2}">
      <dsp:nvSpPr>
        <dsp:cNvPr id="0" name=""/>
        <dsp:cNvSpPr/>
      </dsp:nvSpPr>
      <dsp:spPr>
        <a:xfrm rot="5400000">
          <a:off x="-764939" y="1636952"/>
          <a:ext cx="1958102" cy="42473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32FD3-CA3D-406C-9791-6792AEABE966}">
      <dsp:nvSpPr>
        <dsp:cNvPr id="0" name=""/>
        <dsp:cNvSpPr/>
      </dsp:nvSpPr>
      <dsp:spPr>
        <a:xfrm>
          <a:off x="1745" y="2828369"/>
          <a:ext cx="5309145" cy="652700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Jan-Aug</a:t>
          </a:r>
        </a:p>
      </dsp:txBody>
      <dsp:txXfrm>
        <a:off x="1745" y="2828369"/>
        <a:ext cx="5227558" cy="652700"/>
      </dsp:txXfrm>
    </dsp:sp>
    <dsp:sp modelId="{A99ABE09-9305-4948-A963-2A19225E9C86}">
      <dsp:nvSpPr>
        <dsp:cNvPr id="0" name=""/>
        <dsp:cNvSpPr/>
      </dsp:nvSpPr>
      <dsp:spPr>
        <a:xfrm>
          <a:off x="426477" y="1125106"/>
          <a:ext cx="4311026" cy="1198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Install Bus Stop Infrastructure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Educate the public on changes to Transit in Sun Prairie, esp. on </a:t>
          </a:r>
          <a:r>
            <a:rPr lang="en-US" sz="1800" b="1" u="sng" kern="1200" dirty="0"/>
            <a:t>Paratransit Usage</a:t>
          </a:r>
        </a:p>
      </dsp:txBody>
      <dsp:txXfrm>
        <a:off x="426477" y="1125106"/>
        <a:ext cx="4311026" cy="1198514"/>
      </dsp:txXfrm>
    </dsp:sp>
    <dsp:sp modelId="{C2A3F97F-5CD2-4DA8-9AE1-982328166E15}">
      <dsp:nvSpPr>
        <dsp:cNvPr id="0" name=""/>
        <dsp:cNvSpPr/>
      </dsp:nvSpPr>
      <dsp:spPr>
        <a:xfrm rot="5400000">
          <a:off x="4438023" y="1636952"/>
          <a:ext cx="1958102" cy="42473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F00AF-C618-44D1-8E93-693D49E1332A}">
      <dsp:nvSpPr>
        <dsp:cNvPr id="0" name=""/>
        <dsp:cNvSpPr/>
      </dsp:nvSpPr>
      <dsp:spPr>
        <a:xfrm>
          <a:off x="5204708" y="2828369"/>
          <a:ext cx="5309145" cy="65270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Summer/Autumn 2023</a:t>
          </a:r>
        </a:p>
      </dsp:txBody>
      <dsp:txXfrm>
        <a:off x="5367883" y="2828369"/>
        <a:ext cx="4982795" cy="652700"/>
      </dsp:txXfrm>
    </dsp:sp>
    <dsp:sp modelId="{989A45E0-35C8-440B-BD5A-E9F5DFA28151}">
      <dsp:nvSpPr>
        <dsp:cNvPr id="0" name=""/>
        <dsp:cNvSpPr/>
      </dsp:nvSpPr>
      <dsp:spPr>
        <a:xfrm>
          <a:off x="5629440" y="1125106"/>
          <a:ext cx="4311026" cy="1198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Local bus service across Sun Prairie and to Madison begins</a:t>
          </a:r>
        </a:p>
      </dsp:txBody>
      <dsp:txXfrm>
        <a:off x="5629440" y="1125106"/>
        <a:ext cx="4311026" cy="1198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1918-DDEC-827C-1AF1-72C78B16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3E909-ABA8-4B15-7B14-FB2665D1B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196D5-66F8-CA20-D8B9-A5115C2B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3A50C-7CC5-D5DA-B9CD-236C434F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2D3D1-C312-DFC8-FD30-4880E7E4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5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463B-2911-EEF9-2B76-AC079B78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5E16C-FCFC-FCFB-D30E-E29071F17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6FB7F-02E5-8D1C-1B71-5D6A4D48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34F2-EAFA-83ED-6AFB-E6246BE5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0C3FE-52C9-464B-B194-FA772F7A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4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1C9E0E-E94C-1E2C-3D18-0B6B26E37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A1FD4-CF75-7B71-C699-D3D367BC7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FF45-DA77-6DDB-296A-A57BA58B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F7D9-2F76-0A30-D3DF-B263E90E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0DA99-4CB2-31AC-55E9-DA089C4E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8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84238" y="2891145"/>
            <a:ext cx="5516562" cy="15335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84238" y="5134708"/>
            <a:ext cx="5516562" cy="111876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9BCEB"/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210347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24598" y="337015"/>
            <a:ext cx="11043501" cy="735389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4000" b="1" dirty="0">
                <a:solidFill>
                  <a:srgbClr val="0E3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28750"/>
            <a:ext cx="11049000" cy="4914900"/>
          </a:xfr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85800" indent="-228600">
              <a:buFont typeface="Arial" panose="020B0604020202020204" pitchFamily="34" charset="0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53352" y="1087476"/>
            <a:ext cx="615955" cy="0"/>
          </a:xfrm>
          <a:prstGeom prst="line">
            <a:avLst/>
          </a:prstGeom>
          <a:ln w="88900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78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24598" y="337015"/>
            <a:ext cx="11043501" cy="735389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4000" b="1" dirty="0">
                <a:solidFill>
                  <a:srgbClr val="0E3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74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557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20611" b="17779"/>
          <a:stretch/>
        </p:blipFill>
        <p:spPr>
          <a:xfrm>
            <a:off x="7715005" y="2228606"/>
            <a:ext cx="4476995" cy="463665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29480" y="2598174"/>
            <a:ext cx="7143750" cy="91440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216513" y="2798506"/>
            <a:ext cx="2975488" cy="4059494"/>
          </a:xfrm>
        </p:spPr>
        <p:txBody>
          <a:bodyPr>
            <a:noAutofit/>
          </a:bodyPr>
          <a:lstStyle>
            <a:lvl1pPr>
              <a:defRPr sz="30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29480" y="4412907"/>
            <a:ext cx="6241991" cy="5529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50212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ack of B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380" y="750324"/>
            <a:ext cx="7143750" cy="91440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70299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44428" y="455235"/>
            <a:ext cx="10661771" cy="103066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2076450"/>
            <a:ext cx="10668000" cy="4267200"/>
          </a:xfrm>
        </p:spPr>
        <p:txBody>
          <a:bodyPr/>
          <a:lstStyle>
            <a:lvl1pPr marL="274320" indent="-274320">
              <a:lnSpc>
                <a:spcPct val="100000"/>
              </a:lnSpc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-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10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BC81-B416-CA5F-21E0-E14076BB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7933-4CE5-3637-5185-E34E57B7F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56B55-D607-37DA-0DAD-766EF843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FED19-2E67-C705-F2E2-72AD1AC5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49889-8C5B-F128-28E8-F65055AF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0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5B6E-6075-9995-55B2-DF08E486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2C64D-2981-D7F8-EC8E-8373E39C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6ED98-9D2F-458D-84B9-418640D1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406ED-0A33-B092-5B25-495349C8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EA15C-EB4E-60D7-6799-B0B68187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AA45-D4AE-2666-84AE-0979F529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EC93F-C6BC-C048-C413-8A00E55DA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2E413-B1ED-8CCF-194F-F6FC13FE6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5AA54-53D0-676C-163D-CAC88F85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50867-4FD7-57C4-FD4C-99FCA4D1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F6699-F176-0FA8-5845-BCE091D4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9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A4F7-DD95-57DD-3C6B-421A8DBD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603CE-B1CA-3147-A334-A73EE0E9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CE2C8-8279-3AC5-36BD-EE485F2AC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72F26-E980-481D-CF30-38DCFE5DC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51B21-03BF-7B41-5033-E53A498CE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783BA-6D1C-9FBF-96E1-7E751C28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9647BD-5948-E002-023E-9456FBDF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A5C9-96A2-F52B-C6EA-27BC5711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4A19-65C1-1EB8-FC06-6A4D85F0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EB573-3762-1E1B-AB1B-ABCC33F8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186BA-6173-5A45-74D9-A87A82DC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2669D-BE6C-593A-92C0-A2741E09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9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36200-11E1-A518-C17F-8C506311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12D115-B3A2-BE5E-F0B4-377DD642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0F736-A531-49CD-D4D6-D0025161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3D17-9096-A8C3-7BB0-BEE58695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CA18B-8647-D6F2-8BF3-C668963CB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0AEA-780F-017F-006E-3C4A74A95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433C0-C0BA-E130-BFD4-4C073B95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50477-9577-5279-8534-24A08E93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54F23-9C70-A8C4-F0F6-CA9E5FE3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1DEE-5BFD-ACEE-460A-455E312E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5FF94-61F8-B217-ABED-2F741B628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09D00-F639-178F-6028-CAE1CC8D8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E8935-78C4-BF0C-8FD1-3F3239A8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68076-305E-5B00-4A97-C7135812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CCB69-CAF4-2FE9-3935-71AE299D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6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036EE-7330-0231-5F77-4681EF33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2861E-7EBC-A1E3-DA56-97B10B5C3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4B4F4-1521-449C-0C3C-03B6E6F4A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E9854-2AC4-408C-AA4A-AA964C25703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C719-7313-E478-18B7-A2A10ACB8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DA8D3-65FF-D8FB-F584-C19036815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BD1B-C1E3-4683-98FE-CBC12657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15506"/>
            <a:ext cx="6757219" cy="284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196467"/>
            <a:ext cx="7937090" cy="980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800" dirty="0">
                <a:solidFill>
                  <a:srgbClr val="59CB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Presenter(s):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7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://sunprairie-ednews.blogspot.com/2013/07/city-to-host-sun-prairie-realtors.html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://sunprairie-ednews.blogspot.com/2013/07/city-to-host-sun-prairie-realtors.html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F54EE-5C5E-4266-86DC-118D898E1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Approval of Metro Transit Bus Routes &amp; Paratransit Service for the City of Sun Prairie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2A93E-CF5E-454C-817C-BA97367E4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Meeting of the Transit Commission</a:t>
            </a:r>
          </a:p>
          <a:p>
            <a:pPr algn="l"/>
            <a:r>
              <a:rPr lang="en-US" dirty="0"/>
              <a:t>October 18, 2022</a:t>
            </a:r>
          </a:p>
        </p:txBody>
      </p:sp>
    </p:spTree>
    <p:extLst>
      <p:ext uri="{BB962C8B-B14F-4D97-AF65-F5344CB8AC3E}">
        <p14:creationId xmlns:p14="http://schemas.microsoft.com/office/powerpoint/2010/main" val="399196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F8E93-52D1-F3D9-269B-9813DE46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4090" y="0"/>
            <a:ext cx="75038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6A7A3-5C75-7D6C-8588-AFAFD6F8DD77}"/>
              </a:ext>
            </a:extLst>
          </p:cNvPr>
          <p:cNvSpPr txBox="1"/>
          <p:nvPr/>
        </p:nvSpPr>
        <p:spPr>
          <a:xfrm>
            <a:off x="0" y="0"/>
            <a:ext cx="530993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Route W - ½ mile Walk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78EE51-BB5B-F3B5-81C5-29ACD1C7137C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235957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4A04-A533-EF94-ADDA-FA69E3DF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4100" dirty="0"/>
              <a:t>Route S: Coverage Route</a:t>
            </a:r>
          </a:p>
        </p:txBody>
      </p:sp>
      <p:sp>
        <p:nvSpPr>
          <p:cNvPr id="32" name="Content Placeholder 19">
            <a:extLst>
              <a:ext uri="{FF2B5EF4-FFF2-40B4-BE49-F238E27FC236}">
                <a16:creationId xmlns:a16="http://schemas.microsoft.com/office/drawing/2014/main" id="{7F4F3893-F712-FB62-7846-2438A2FAA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7 days week</a:t>
            </a:r>
          </a:p>
          <a:p>
            <a:r>
              <a:rPr lang="en-US" sz="1800" dirty="0"/>
              <a:t>5am – 11pm M-F</a:t>
            </a:r>
          </a:p>
          <a:p>
            <a:r>
              <a:rPr lang="en-US" sz="1800" dirty="0"/>
              <a:t>6am – 11pm Weekends</a:t>
            </a:r>
          </a:p>
          <a:p>
            <a:r>
              <a:rPr lang="en-US" sz="1800" dirty="0"/>
              <a:t>Runs every hour</a:t>
            </a:r>
          </a:p>
          <a:p>
            <a:r>
              <a:rPr lang="en-US" sz="1800" dirty="0"/>
              <a:t>Runs Counterclockwise</a:t>
            </a:r>
          </a:p>
          <a:p>
            <a:r>
              <a:rPr lang="en-US" sz="1800" dirty="0"/>
              <a:t>Has three primary benefits</a:t>
            </a:r>
          </a:p>
          <a:p>
            <a:pPr lvl="1"/>
            <a:r>
              <a:rPr lang="en-US" sz="1400" dirty="0"/>
              <a:t>1) serves current and future SRT users, and generally improves reliability of service</a:t>
            </a:r>
          </a:p>
          <a:p>
            <a:pPr lvl="1"/>
            <a:r>
              <a:rPr lang="en-US" sz="1400" dirty="0"/>
              <a:t>2) Maximizes the paratransit service area</a:t>
            </a:r>
          </a:p>
          <a:p>
            <a:pPr lvl="1"/>
            <a:r>
              <a:rPr lang="en-US" sz="1400" dirty="0"/>
              <a:t>3) Coverage reflects and prioritizes findings from the 2021 Survey.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8B9D57-52C8-BCEA-FBD4-8E6FD692A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r="877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62192B-A79C-3E01-B65E-22AA5063A672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193972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F8E93-52D1-F3D9-269B-9813DE46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111" y="0"/>
            <a:ext cx="862977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6A7A3-5C75-7D6C-8588-AFAFD6F8DD77}"/>
              </a:ext>
            </a:extLst>
          </p:cNvPr>
          <p:cNvSpPr txBox="1"/>
          <p:nvPr/>
        </p:nvSpPr>
        <p:spPr>
          <a:xfrm>
            <a:off x="0" y="0"/>
            <a:ext cx="530993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Route S - ½ mile Walk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78EE51-BB5B-F3B5-81C5-29ACD1C7137C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368661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41519B-1834-C495-C958-CAEA82F2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3" y="-304800"/>
            <a:ext cx="10348792" cy="8053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2E6E4C-9AA2-D272-6558-2A6AB7A30FBB}"/>
              </a:ext>
            </a:extLst>
          </p:cNvPr>
          <p:cNvSpPr txBox="1"/>
          <p:nvPr/>
        </p:nvSpPr>
        <p:spPr>
          <a:xfrm>
            <a:off x="0" y="0"/>
            <a:ext cx="27003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Routes S &amp; 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DC0EF-08B1-0645-EE3F-7E1F33AFC67F}"/>
              </a:ext>
            </a:extLst>
          </p:cNvPr>
          <p:cNvSpPr txBox="1"/>
          <p:nvPr/>
        </p:nvSpPr>
        <p:spPr>
          <a:xfrm>
            <a:off x="1297775" y="3705681"/>
            <a:ext cx="1259305" cy="336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Prairie Lakes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C3E54-DC17-BC5B-FEEB-D80082C0BEA4}"/>
              </a:ext>
            </a:extLst>
          </p:cNvPr>
          <p:cNvSpPr txBox="1"/>
          <p:nvPr/>
        </p:nvSpPr>
        <p:spPr>
          <a:xfrm>
            <a:off x="5310755" y="1355513"/>
            <a:ext cx="157049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Schiller/Emerald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57275-2DAD-AA04-A140-9589A2F6DFC4}"/>
              </a:ext>
            </a:extLst>
          </p:cNvPr>
          <p:cNvSpPr txBox="1"/>
          <p:nvPr/>
        </p:nvSpPr>
        <p:spPr>
          <a:xfrm>
            <a:off x="3297471" y="5422187"/>
            <a:ext cx="157049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Smith’s Crossing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E743D-C9D1-B069-78C0-82677350CB16}"/>
              </a:ext>
            </a:extLst>
          </p:cNvPr>
          <p:cNvSpPr txBox="1"/>
          <p:nvPr/>
        </p:nvSpPr>
        <p:spPr>
          <a:xfrm>
            <a:off x="5069306" y="3439436"/>
            <a:ext cx="263810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 Main/S Bird/The Element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1C959-BDD8-F4D6-D599-E2723A877164}"/>
              </a:ext>
            </a:extLst>
          </p:cNvPr>
          <p:cNvSpPr txBox="1"/>
          <p:nvPr/>
        </p:nvSpPr>
        <p:spPr>
          <a:xfrm>
            <a:off x="9008459" y="4698741"/>
            <a:ext cx="263810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These areas would get a bus 3x an hour from 6-6 on weekdays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B6E4E-AA6D-4CA9-6684-6796AF036916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412294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41519B-1834-C495-C958-CAEA82F2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921" y="-3926"/>
            <a:ext cx="7770116" cy="6878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2E6E4C-9AA2-D272-6558-2A6AB7A30FBB}"/>
              </a:ext>
            </a:extLst>
          </p:cNvPr>
          <p:cNvSpPr txBox="1"/>
          <p:nvPr/>
        </p:nvSpPr>
        <p:spPr>
          <a:xfrm>
            <a:off x="-1" y="0"/>
            <a:ext cx="628850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Routes S &amp; W, and SRT Ridership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93956-7D55-052D-25C6-CBE743DC8ED7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210011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F8E93-52D1-F3D9-269B-9813DE46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4123" y="0"/>
            <a:ext cx="898375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6A7A3-5C75-7D6C-8588-AFAFD6F8DD77}"/>
              </a:ext>
            </a:extLst>
          </p:cNvPr>
          <p:cNvSpPr txBox="1"/>
          <p:nvPr/>
        </p:nvSpPr>
        <p:spPr>
          <a:xfrm>
            <a:off x="0" y="0"/>
            <a:ext cx="530993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Para-Transit Service Area (in Sun Prairie)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78EE51-BB5B-F3B5-81C5-29ACD1C7137C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228403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F8E93-52D1-F3D9-269B-9813DE46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7431" y="0"/>
            <a:ext cx="87571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6A7A3-5C75-7D6C-8588-AFAFD6F8DD77}"/>
              </a:ext>
            </a:extLst>
          </p:cNvPr>
          <p:cNvSpPr txBox="1"/>
          <p:nvPr/>
        </p:nvSpPr>
        <p:spPr>
          <a:xfrm>
            <a:off x="0" y="0"/>
            <a:ext cx="530993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Para-Transit Service Area (Madison Area)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5503A-2255-0F2A-29CA-FA601DB9759C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1154886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F8E93-52D1-F3D9-269B-9813DE46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776" y="-192505"/>
            <a:ext cx="8432768" cy="7347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6A7A3-5C75-7D6C-8588-AFAFD6F8DD77}"/>
              </a:ext>
            </a:extLst>
          </p:cNvPr>
          <p:cNvSpPr txBox="1"/>
          <p:nvPr/>
        </p:nvSpPr>
        <p:spPr>
          <a:xfrm>
            <a:off x="0" y="0"/>
            <a:ext cx="580724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/>
              <a:t>Paratransit Area &amp; SRT Ridership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7D65D-FE19-E5AB-41F3-79F0FFB6C1BF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216095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831EB-A764-0557-FE46-734B09D1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Improvements in Service to Following Locations compared to JWA Route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CCC383-DCF2-CDFF-6567-3B7B5D495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95480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81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F5673-851B-B71D-0D9F-1340CEC9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Reductions in Service to Following Locations compared to JWA Route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8892574D-CA37-93B0-AE65-935C9259C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93448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09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25" b="1889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1DA61F-3C9B-064B-B0D4-E165F28350DC}"/>
              </a:ext>
            </a:extLst>
          </p:cNvPr>
          <p:cNvSpPr txBox="1"/>
          <p:nvPr/>
        </p:nvSpPr>
        <p:spPr>
          <a:xfrm>
            <a:off x="0" y="0"/>
            <a:ext cx="749300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Consultant proposed route (JW + A)</a:t>
            </a:r>
          </a:p>
        </p:txBody>
      </p:sp>
    </p:spTree>
    <p:extLst>
      <p:ext uri="{BB962C8B-B14F-4D97-AF65-F5344CB8AC3E}">
        <p14:creationId xmlns:p14="http://schemas.microsoft.com/office/powerpoint/2010/main" val="391846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9779B-7BA7-F15A-E4B1-1CAD1152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Same level of Service as JWA Route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F6EBC7-3900-43D4-7AFC-1BA57E033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26193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49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643A8-8F57-3AF8-5F6E-6A498E432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D32223-ABEB-5587-E051-C1361F119759}"/>
              </a:ext>
            </a:extLst>
          </p:cNvPr>
          <p:cNvSpPr txBox="1"/>
          <p:nvPr/>
        </p:nvSpPr>
        <p:spPr>
          <a:xfrm>
            <a:off x="0" y="0"/>
            <a:ext cx="367309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Low-Income 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3D01D-3F00-BA20-C18E-2FA35B97FB0D}"/>
              </a:ext>
            </a:extLst>
          </p:cNvPr>
          <p:cNvSpPr txBox="1"/>
          <p:nvPr/>
        </p:nvSpPr>
        <p:spPr>
          <a:xfrm>
            <a:off x="4937760" y="1085728"/>
            <a:ext cx="174634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Vandenburg Heights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C69692-A842-C990-50A5-3CD74D7F034C}"/>
              </a:ext>
            </a:extLst>
          </p:cNvPr>
          <p:cNvSpPr txBox="1"/>
          <p:nvPr/>
        </p:nvSpPr>
        <p:spPr>
          <a:xfrm>
            <a:off x="3699336" y="3087778"/>
            <a:ext cx="88857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Element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D23A6-68B2-91D6-4761-2E82B8363E81}"/>
              </a:ext>
            </a:extLst>
          </p:cNvPr>
          <p:cNvSpPr txBox="1"/>
          <p:nvPr/>
        </p:nvSpPr>
        <p:spPr>
          <a:xfrm>
            <a:off x="10064381" y="3261720"/>
            <a:ext cx="88857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The Uplands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5CC7C-3032-48C7-0759-8C70E8D238EB}"/>
              </a:ext>
            </a:extLst>
          </p:cNvPr>
          <p:cNvSpPr txBox="1"/>
          <p:nvPr/>
        </p:nvSpPr>
        <p:spPr>
          <a:xfrm>
            <a:off x="6806255" y="1956012"/>
            <a:ext cx="1045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Crosstown/Schiller 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DCE958-231B-C3D1-2593-00E3FEAE0194}"/>
              </a:ext>
            </a:extLst>
          </p:cNvPr>
          <p:cNvSpPr txBox="1"/>
          <p:nvPr/>
        </p:nvSpPr>
        <p:spPr>
          <a:xfrm>
            <a:off x="6618800" y="3761506"/>
            <a:ext cx="123305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Sunny Hill/ Rolling Prairie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E51AC-F33C-98BF-5039-63F481C79E9C}"/>
              </a:ext>
            </a:extLst>
          </p:cNvPr>
          <p:cNvSpPr txBox="1"/>
          <p:nvPr/>
        </p:nvSpPr>
        <p:spPr>
          <a:xfrm>
            <a:off x="4429252" y="2479232"/>
            <a:ext cx="88857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Ivory Dr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325FD-25D1-751A-3531-82B99DD98C91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1197097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0D8F4-1148-4BD0-7395-BC5E45588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754FE-538F-D20D-1636-D33C42AB22F2}"/>
              </a:ext>
            </a:extLst>
          </p:cNvPr>
          <p:cNvSpPr txBox="1"/>
          <p:nvPr/>
        </p:nvSpPr>
        <p:spPr>
          <a:xfrm>
            <a:off x="0" y="1"/>
            <a:ext cx="170481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Grocers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2B18E-0383-D631-0062-4C388E54BA8A}"/>
              </a:ext>
            </a:extLst>
          </p:cNvPr>
          <p:cNvSpPr txBox="1"/>
          <p:nvPr/>
        </p:nvSpPr>
        <p:spPr>
          <a:xfrm>
            <a:off x="8996086" y="3121223"/>
            <a:ext cx="10456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Pick’n’Save</a:t>
            </a:r>
            <a:endParaRPr lang="en-US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862C4-2B6F-FAC1-A3F4-EB61C2058171}"/>
              </a:ext>
            </a:extLst>
          </p:cNvPr>
          <p:cNvSpPr txBox="1"/>
          <p:nvPr/>
        </p:nvSpPr>
        <p:spPr>
          <a:xfrm>
            <a:off x="2243864" y="5077672"/>
            <a:ext cx="10456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Woodmans</a:t>
            </a:r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262C4-BEC0-A475-A4E5-B30B719626B7}"/>
              </a:ext>
            </a:extLst>
          </p:cNvPr>
          <p:cNvSpPr txBox="1"/>
          <p:nvPr/>
        </p:nvSpPr>
        <p:spPr>
          <a:xfrm>
            <a:off x="1380385" y="2033895"/>
            <a:ext cx="123986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Metro Market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0DF09-5E90-5C85-7128-7D65CF477509}"/>
              </a:ext>
            </a:extLst>
          </p:cNvPr>
          <p:cNvSpPr txBox="1"/>
          <p:nvPr/>
        </p:nvSpPr>
        <p:spPr>
          <a:xfrm>
            <a:off x="1055956" y="4066683"/>
            <a:ext cx="64885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Target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7C58F-2539-BCB0-87BE-84A6EA1C47C1}"/>
              </a:ext>
            </a:extLst>
          </p:cNvPr>
          <p:cNvSpPr txBox="1"/>
          <p:nvPr/>
        </p:nvSpPr>
        <p:spPr>
          <a:xfrm>
            <a:off x="4508664" y="4066684"/>
            <a:ext cx="94130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Wal-Mart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6D877-C76F-AD94-D10B-AAF50AA252F8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3896330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4482-5B59-6A0C-DD6D-7D2910F1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1E8B16-63A1-8D29-22BA-0A8312E7C972}"/>
              </a:ext>
            </a:extLst>
          </p:cNvPr>
          <p:cNvSpPr txBox="1"/>
          <p:nvPr/>
        </p:nvSpPr>
        <p:spPr>
          <a:xfrm>
            <a:off x="0" y="1"/>
            <a:ext cx="444801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Medical &amp; Pharmacies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59547-DFC3-F74D-C09D-4D74B4AC62A7}"/>
              </a:ext>
            </a:extLst>
          </p:cNvPr>
          <p:cNvSpPr txBox="1"/>
          <p:nvPr/>
        </p:nvSpPr>
        <p:spPr>
          <a:xfrm>
            <a:off x="7842142" y="646332"/>
            <a:ext cx="102288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Dean Clinic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34183-2000-076B-0EBE-1A402FA6A20E}"/>
              </a:ext>
            </a:extLst>
          </p:cNvPr>
          <p:cNvSpPr txBox="1"/>
          <p:nvPr/>
        </p:nvSpPr>
        <p:spPr>
          <a:xfrm>
            <a:off x="1060003" y="2167639"/>
            <a:ext cx="102288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UW 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CB59E-DC13-9EE4-292E-DBBF01A9E495}"/>
              </a:ext>
            </a:extLst>
          </p:cNvPr>
          <p:cNvSpPr txBox="1"/>
          <p:nvPr/>
        </p:nvSpPr>
        <p:spPr>
          <a:xfrm>
            <a:off x="6020414" y="2967333"/>
            <a:ext cx="17461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Health Care Center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88AD7-9461-7A8B-87DB-F2190B5F99C3}"/>
              </a:ext>
            </a:extLst>
          </p:cNvPr>
          <p:cNvSpPr txBox="1"/>
          <p:nvPr/>
        </p:nvSpPr>
        <p:spPr>
          <a:xfrm>
            <a:off x="2967790" y="3121222"/>
            <a:ext cx="183097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FirstCare</a:t>
            </a:r>
            <a:r>
              <a:rPr lang="en-US" sz="1400" b="1" dirty="0"/>
              <a:t>/ Crossroads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B591C-AF7C-F400-2D10-3F148446F030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3143578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87D9B-90E5-904F-E10A-FA5791C18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C8FF8-E9DA-0AEB-33BD-20E85BD83819}"/>
              </a:ext>
            </a:extLst>
          </p:cNvPr>
          <p:cNvSpPr txBox="1"/>
          <p:nvPr/>
        </p:nvSpPr>
        <p:spPr>
          <a:xfrm>
            <a:off x="0" y="1"/>
            <a:ext cx="443251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Community Facilities, Banks, Major Parks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99904-48B9-10DA-E5C3-BBD48C4F075F}"/>
              </a:ext>
            </a:extLst>
          </p:cNvPr>
          <p:cNvSpPr txBox="1"/>
          <p:nvPr/>
        </p:nvSpPr>
        <p:spPr>
          <a:xfrm>
            <a:off x="8404840" y="2520287"/>
            <a:ext cx="80849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City Hall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1E99-3F97-B6BC-214E-9BEA6A7BC5A6}"/>
              </a:ext>
            </a:extLst>
          </p:cNvPr>
          <p:cNvSpPr txBox="1"/>
          <p:nvPr/>
        </p:nvSpPr>
        <p:spPr>
          <a:xfrm>
            <a:off x="6571281" y="901812"/>
            <a:ext cx="47528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B2A1B-01C1-91A0-6F24-6354E9F8B47B}"/>
              </a:ext>
            </a:extLst>
          </p:cNvPr>
          <p:cNvSpPr txBox="1"/>
          <p:nvPr/>
        </p:nvSpPr>
        <p:spPr>
          <a:xfrm>
            <a:off x="839626" y="3275109"/>
            <a:ext cx="153949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WestSide</a:t>
            </a:r>
            <a:r>
              <a:rPr lang="en-US" sz="1400" b="1" dirty="0"/>
              <a:t> Center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28B40-FBBD-42FF-6533-0F3CBC2771AE}"/>
              </a:ext>
            </a:extLst>
          </p:cNvPr>
          <p:cNvSpPr txBox="1"/>
          <p:nvPr/>
        </p:nvSpPr>
        <p:spPr>
          <a:xfrm>
            <a:off x="6571281" y="2419178"/>
            <a:ext cx="147234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Boys &amp; Girls Club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01E87-51EB-0202-F89B-736119D53890}"/>
              </a:ext>
            </a:extLst>
          </p:cNvPr>
          <p:cNvSpPr txBox="1"/>
          <p:nvPr/>
        </p:nvSpPr>
        <p:spPr>
          <a:xfrm>
            <a:off x="3764796" y="3121221"/>
            <a:ext cx="133543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Sunshine 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DAD6E-4E45-C8F5-F7C4-4816391E6F46}"/>
              </a:ext>
            </a:extLst>
          </p:cNvPr>
          <p:cNvSpPr txBox="1"/>
          <p:nvPr/>
        </p:nvSpPr>
        <p:spPr>
          <a:xfrm>
            <a:off x="1875294" y="5066554"/>
            <a:ext cx="68192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YMCA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3A3A9-C3AE-835D-AB9A-B46355D52920}"/>
              </a:ext>
            </a:extLst>
          </p:cNvPr>
          <p:cNvSpPr txBox="1"/>
          <p:nvPr/>
        </p:nvSpPr>
        <p:spPr>
          <a:xfrm>
            <a:off x="4832376" y="3582886"/>
            <a:ext cx="72842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Library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D4F810-B264-800A-581C-0A5760C00B47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142704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14D12-F159-8DE5-B9AE-F9FD7CC75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F4750-838A-63E8-0D69-A2E1B8665AA0}"/>
              </a:ext>
            </a:extLst>
          </p:cNvPr>
          <p:cNvSpPr txBox="1"/>
          <p:nvPr/>
        </p:nvSpPr>
        <p:spPr>
          <a:xfrm>
            <a:off x="0" y="1"/>
            <a:ext cx="443251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Multi-Family Housing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BF70F-BA20-D142-2252-EA81AAA46538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248576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2E6AC-2305-2BBE-16AC-7238DB229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4FC74-73A4-15BD-1BCA-AF27A2058A99}"/>
              </a:ext>
            </a:extLst>
          </p:cNvPr>
          <p:cNvSpPr txBox="1"/>
          <p:nvPr/>
        </p:nvSpPr>
        <p:spPr>
          <a:xfrm>
            <a:off x="0" y="1"/>
            <a:ext cx="300667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Senior Housing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42C43-7CB9-01EE-24BF-BC192A48122E}"/>
              </a:ext>
            </a:extLst>
          </p:cNvPr>
          <p:cNvSpPr txBox="1"/>
          <p:nvPr/>
        </p:nvSpPr>
        <p:spPr>
          <a:xfrm>
            <a:off x="8806301" y="2900929"/>
            <a:ext cx="221109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Colonial Club and </a:t>
            </a:r>
            <a:r>
              <a:rPr lang="en-US" sz="1400" b="1" dirty="0" err="1"/>
              <a:t>TallGrass</a:t>
            </a:r>
            <a:endParaRPr lang="en-US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6D706-1E53-742D-7402-25DFD961F24E}"/>
              </a:ext>
            </a:extLst>
          </p:cNvPr>
          <p:cNvSpPr txBox="1"/>
          <p:nvPr/>
        </p:nvSpPr>
        <p:spPr>
          <a:xfrm>
            <a:off x="3696343" y="646332"/>
            <a:ext cx="239965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Hyland Park &amp; Liberty Square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16262-6DA6-7E4F-EC24-AE80BF90FF53}"/>
              </a:ext>
            </a:extLst>
          </p:cNvPr>
          <p:cNvSpPr txBox="1"/>
          <p:nvPr/>
        </p:nvSpPr>
        <p:spPr>
          <a:xfrm>
            <a:off x="6841143" y="3369591"/>
            <a:ext cx="276807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Angell Park and New Perspective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FB0EA-0037-A6C4-3774-E158C23C4D92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2336799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07D36-F7A2-28FD-DEC2-F5B74F9B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Infrastructure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35ACB-62E6-CD7D-1A50-4F466F30C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Bus Stops</a:t>
            </a:r>
          </a:p>
          <a:p>
            <a:pPr lvl="1"/>
            <a:r>
              <a:rPr lang="en-US" sz="1600" dirty="0"/>
              <a:t>Signs and ADA-compliant concrete boarding pads</a:t>
            </a:r>
          </a:p>
          <a:p>
            <a:pPr lvl="2"/>
            <a:r>
              <a:rPr lang="en-US" sz="1200" dirty="0"/>
              <a:t>$250K in CIP in 2023 for this</a:t>
            </a:r>
          </a:p>
          <a:p>
            <a:pPr lvl="2"/>
            <a:r>
              <a:rPr lang="en-US" sz="1200" dirty="0"/>
              <a:t>Likely about 38 additional stops, assuming roughly quarter-mile spacing between stops (estimate)</a:t>
            </a:r>
          </a:p>
          <a:p>
            <a:pPr lvl="2"/>
            <a:r>
              <a:rPr lang="en-US" sz="1200" dirty="0"/>
              <a:t>This route configuration is somewhat </a:t>
            </a:r>
            <a:r>
              <a:rPr lang="en-US" sz="1200" i="1" u="sng" dirty="0"/>
              <a:t>LESS</a:t>
            </a:r>
            <a:r>
              <a:rPr lang="en-US" sz="1200" dirty="0"/>
              <a:t> infrastructure intensive as previous concepts</a:t>
            </a:r>
          </a:p>
          <a:p>
            <a:r>
              <a:rPr lang="en-US" sz="2000" dirty="0"/>
              <a:t>Traffic Control</a:t>
            </a:r>
          </a:p>
          <a:p>
            <a:pPr lvl="1"/>
            <a:r>
              <a:rPr lang="en-US" sz="1600" dirty="0"/>
              <a:t>A few possible intersection control changes to allow buses to make turns</a:t>
            </a:r>
          </a:p>
          <a:p>
            <a:pPr lvl="1"/>
            <a:r>
              <a:rPr lang="en-US" sz="1600" dirty="0"/>
              <a:t>Tower Drive may need to be further evaluated to make sure bus can get through (on-street parking)</a:t>
            </a:r>
          </a:p>
          <a:p>
            <a:pPr lvl="1"/>
            <a:r>
              <a:rPr lang="en-US" sz="1600" dirty="0"/>
              <a:t>Likely removal of Tower Drive pedestrian refuge island to allow for turning movement</a:t>
            </a:r>
          </a:p>
        </p:txBody>
      </p:sp>
    </p:spTree>
    <p:extLst>
      <p:ext uri="{BB962C8B-B14F-4D97-AF65-F5344CB8AC3E}">
        <p14:creationId xmlns:p14="http://schemas.microsoft.com/office/powerpoint/2010/main" val="1771924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99381-71FD-5F42-441F-51AFB261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A1D368-644E-1BE0-6FC0-07C87E079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2514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992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F7BE8C-3E9A-44B8-B5E4-7ECB7E89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953" b="259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6FB066-5C70-42FF-B68D-2A47AF4C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Local Transit Service Planning Process (2022)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40352B2-BC5E-4BCD-ADA7-6162E97C0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7872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F94C01-A7BA-4D8E-9682-109B4D20565A}"/>
              </a:ext>
            </a:extLst>
          </p:cNvPr>
          <p:cNvSpPr txBox="1"/>
          <p:nvPr/>
        </p:nvSpPr>
        <p:spPr>
          <a:xfrm>
            <a:off x="5791200" y="6292096"/>
            <a:ext cx="573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Timeline to accommodate </a:t>
            </a:r>
            <a:r>
              <a:rPr lang="en-US" b="1" i="1" u="sng" dirty="0"/>
              <a:t>POTENTIAL</a:t>
            </a:r>
            <a:r>
              <a:rPr lang="en-US" dirty="0"/>
              <a:t> Fall 2023 Start Date</a:t>
            </a:r>
          </a:p>
        </p:txBody>
      </p:sp>
    </p:spTree>
    <p:extLst>
      <p:ext uri="{BB962C8B-B14F-4D97-AF65-F5344CB8AC3E}">
        <p14:creationId xmlns:p14="http://schemas.microsoft.com/office/powerpoint/2010/main" val="381882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07D36-F7A2-28FD-DEC2-F5B74F9B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Key takeaways from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35ACB-62E6-CD7D-1A50-4F466F30C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Areas most desired for Transit</a:t>
            </a:r>
          </a:p>
          <a:p>
            <a:pPr lvl="1"/>
            <a:r>
              <a:rPr lang="en-US" sz="2000" dirty="0"/>
              <a:t>By far the biggest: Access to Madison</a:t>
            </a:r>
          </a:p>
          <a:p>
            <a:pPr lvl="1"/>
            <a:r>
              <a:rPr lang="en-US" sz="2000" dirty="0"/>
              <a:t>Most interest is south of I-151</a:t>
            </a:r>
          </a:p>
          <a:p>
            <a:r>
              <a:rPr lang="en-US" sz="2000" dirty="0"/>
              <a:t>Areas less desired for Transit: </a:t>
            </a:r>
          </a:p>
          <a:p>
            <a:pPr lvl="1"/>
            <a:r>
              <a:rPr lang="en-US" sz="2000" dirty="0"/>
              <a:t>NW Sun Prairie, and the Business Park</a:t>
            </a:r>
          </a:p>
          <a:p>
            <a:r>
              <a:rPr lang="en-US" sz="2000" dirty="0"/>
              <a:t>General population is very supportive of local service</a:t>
            </a:r>
          </a:p>
          <a:p>
            <a:r>
              <a:rPr lang="en-US" sz="2000" dirty="0"/>
              <a:t>Most hesitation about a switch from SRT to Metro Transit expressed from Seniors</a:t>
            </a:r>
          </a:p>
        </p:txBody>
      </p:sp>
    </p:spTree>
    <p:extLst>
      <p:ext uri="{BB962C8B-B14F-4D97-AF65-F5344CB8AC3E}">
        <p14:creationId xmlns:p14="http://schemas.microsoft.com/office/powerpoint/2010/main" val="3689509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F7BE8C-3E9A-44B8-B5E4-7ECB7E89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953" b="259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6FB066-5C70-42FF-B68D-2A47AF4C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Local Transit Service Planning Process (2023)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40352B2-BC5E-4BCD-ADA7-6162E97C0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322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F94C01-A7BA-4D8E-9682-109B4D20565A}"/>
              </a:ext>
            </a:extLst>
          </p:cNvPr>
          <p:cNvSpPr txBox="1"/>
          <p:nvPr/>
        </p:nvSpPr>
        <p:spPr>
          <a:xfrm>
            <a:off x="5791200" y="6292096"/>
            <a:ext cx="573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Timeline to accommodate </a:t>
            </a:r>
            <a:r>
              <a:rPr lang="en-US" b="1" i="1" u="sng" dirty="0"/>
              <a:t>POTENTIAL</a:t>
            </a:r>
            <a:r>
              <a:rPr lang="en-US" dirty="0"/>
              <a:t> Fall 2023 Start Date</a:t>
            </a:r>
          </a:p>
        </p:txBody>
      </p:sp>
    </p:spTree>
    <p:extLst>
      <p:ext uri="{BB962C8B-B14F-4D97-AF65-F5344CB8AC3E}">
        <p14:creationId xmlns:p14="http://schemas.microsoft.com/office/powerpoint/2010/main" val="406639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91AF2-4A7E-4100-B29C-956B87AD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Key Takeaways from engagement: Pros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6103A-C499-4F83-9B5D-32629227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/>
              <a:t>General consensus: “loop” style route is appropriate</a:t>
            </a:r>
          </a:p>
          <a:p>
            <a:r>
              <a:rPr lang="en-US" sz="2000"/>
              <a:t>Important destinations served: Woodmans. The Element/Sunshine Club. Dean Clinic. Downtown Sun Prairie. Park and Ride connection.</a:t>
            </a:r>
          </a:p>
          <a:p>
            <a:r>
              <a:rPr lang="en-US" sz="2000"/>
              <a:t>Two, 1-hr loops providing half-hour service is intuitive and popular</a:t>
            </a:r>
          </a:p>
          <a:p>
            <a:r>
              <a:rPr lang="en-US" sz="2000"/>
              <a:t>Lower fares are attractive</a:t>
            </a:r>
          </a:p>
          <a:p>
            <a:r>
              <a:rPr lang="en-US" sz="2000"/>
              <a:t>Pros, upon clarification</a:t>
            </a:r>
          </a:p>
          <a:p>
            <a:pPr lvl="1"/>
            <a:r>
              <a:rPr lang="en-US" sz="2000"/>
              <a:t>This route is part of greater BRT/Madison Metro network</a:t>
            </a:r>
          </a:p>
          <a:p>
            <a:pPr lvl="1"/>
            <a:r>
              <a:rPr lang="en-US" sz="2000"/>
              <a:t>Paratransit – the more knowledge of it, the more favorable an option it becomes</a:t>
            </a:r>
          </a:p>
        </p:txBody>
      </p:sp>
    </p:spTree>
    <p:extLst>
      <p:ext uri="{BB962C8B-B14F-4D97-AF65-F5344CB8AC3E}">
        <p14:creationId xmlns:p14="http://schemas.microsoft.com/office/powerpoint/2010/main" val="382694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B5430-89CF-4BCA-988D-762C5B9D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Key Takeaways from engagement: Cons/adjustments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7A53-6485-481F-88F3-FA1CA86A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General Consensus: Route is overall quite good, but some key adjustments are needed</a:t>
            </a:r>
          </a:p>
          <a:p>
            <a:r>
              <a:rPr lang="en-US" sz="2000" dirty="0"/>
              <a:t>Important: consistent themes as were expressed in Survey. </a:t>
            </a:r>
          </a:p>
          <a:p>
            <a:r>
              <a:rPr lang="en-US" sz="2000" dirty="0"/>
              <a:t>Destinations missed: </a:t>
            </a:r>
          </a:p>
          <a:p>
            <a:pPr lvl="1"/>
            <a:r>
              <a:rPr lang="en-US" sz="2000" dirty="0"/>
              <a:t>Windsor Street (esp. Schiller and Emerald/Ivory); Some concern over Sun Prairie west of Grand Avenue; more direct access to Colonial Club, other senior living</a:t>
            </a:r>
          </a:p>
          <a:p>
            <a:r>
              <a:rPr lang="en-US" sz="2000" dirty="0"/>
              <a:t>Primary concerns: </a:t>
            </a:r>
          </a:p>
          <a:p>
            <a:pPr lvl="1"/>
            <a:r>
              <a:rPr lang="en-US" sz="2000" dirty="0"/>
              <a:t>1) Transition for Seniors</a:t>
            </a:r>
          </a:p>
          <a:p>
            <a:pPr lvl="1"/>
            <a:r>
              <a:rPr lang="en-US" sz="2000" dirty="0"/>
              <a:t>2) Serving current shared-ride taxi base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570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B5430-89CF-4BCA-988D-762C5B9D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Serving the needs of SRT riders AND Current Route 23 Riders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7A53-6485-481F-88F3-FA1CA86A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Route as presented in July addressed some issues, but still has logistical deficiencies that need to be ironed out:</a:t>
            </a:r>
          </a:p>
          <a:p>
            <a:r>
              <a:rPr lang="en-US" sz="2000" dirty="0"/>
              <a:t>Ridership</a:t>
            </a:r>
          </a:p>
          <a:p>
            <a:pPr lvl="1"/>
            <a:r>
              <a:rPr lang="en-US" sz="2000" dirty="0"/>
              <a:t>Very much catered to existing SRT base, but Route 23 ridership was left somewhat in the lurch. </a:t>
            </a:r>
          </a:p>
          <a:p>
            <a:pPr lvl="1"/>
            <a:r>
              <a:rPr lang="en-US" sz="2000" dirty="0"/>
              <a:t>Route 23 ridership is going through a significant increase</a:t>
            </a:r>
          </a:p>
          <a:p>
            <a:r>
              <a:rPr lang="en-US" sz="2000" dirty="0"/>
              <a:t>Connecting to the BRT: How buses will operate in Sun Prairie traffic is still unknown</a:t>
            </a:r>
          </a:p>
          <a:p>
            <a:pPr lvl="1"/>
            <a:r>
              <a:rPr lang="en-US" sz="2000" dirty="0"/>
              <a:t>Timing of route as presented in July is tight enough where bus could miss connecting with the BRT during rush hour</a:t>
            </a:r>
          </a:p>
          <a:p>
            <a:pPr lvl="1"/>
            <a:r>
              <a:rPr lang="en-US" sz="2000" dirty="0"/>
              <a:t>Metro requests more conservative timing: it is </a:t>
            </a:r>
            <a:r>
              <a:rPr lang="en-US" sz="2000" i="1" u="sng" dirty="0"/>
              <a:t>much</a:t>
            </a:r>
            <a:r>
              <a:rPr lang="en-US" sz="2000" dirty="0"/>
              <a:t> easier to extend route later than to shrink it.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780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956A31-F827-DC9E-AE23-0D939C20F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534798"/>
              </p:ext>
            </p:extLst>
          </p:nvPr>
        </p:nvGraphicFramePr>
        <p:xfrm>
          <a:off x="457200" y="457200"/>
          <a:ext cx="11277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2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54A04-A533-EF94-ADDA-FA69E3DF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Two-Route Concept: Ridership AND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9E538-3E0E-A548-DEEC-F8DC87AF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modified proposal for local service achieves both improvements to ridership and coverage through splitting the one-loop, two-way route into two, one-way routes</a:t>
            </a:r>
          </a:p>
          <a:p>
            <a:r>
              <a:rPr lang="en-US" sz="2000" dirty="0"/>
              <a:t>Would utilize existing Shared-Ride Taxi Funding</a:t>
            </a:r>
          </a:p>
          <a:p>
            <a:pPr lvl="1"/>
            <a:r>
              <a:rPr lang="en-US" sz="2000" dirty="0"/>
              <a:t>Two-loops – one Clockwise, One Counterclockwise – running through the City</a:t>
            </a:r>
          </a:p>
          <a:p>
            <a:pPr lvl="2"/>
            <a:r>
              <a:rPr lang="en-US" b="1" dirty="0"/>
              <a:t>1 longer, clockwise loop: </a:t>
            </a:r>
            <a:r>
              <a:rPr lang="en-US" dirty="0"/>
              <a:t>7 days a week; Monday through Friday 5:00am – 11:00pm; Weekends 6:00am to 11:00pm</a:t>
            </a:r>
          </a:p>
          <a:p>
            <a:pPr lvl="3"/>
            <a:r>
              <a:rPr lang="en-US" dirty="0"/>
              <a:t>Prioritizes transit </a:t>
            </a:r>
            <a:r>
              <a:rPr lang="en-US" i="1" u="sng" dirty="0"/>
              <a:t>coverage</a:t>
            </a:r>
            <a:r>
              <a:rPr lang="en-US" dirty="0"/>
              <a:t>, to match and improve </a:t>
            </a:r>
          </a:p>
          <a:p>
            <a:pPr lvl="2"/>
            <a:r>
              <a:rPr lang="en-US" b="1" dirty="0"/>
              <a:t>1 shorter, more frequent counterclockwise loop: </a:t>
            </a:r>
            <a:r>
              <a:rPr lang="en-US" dirty="0"/>
              <a:t>Monday through Friday 6:00am – 6:00pm</a:t>
            </a:r>
          </a:p>
          <a:p>
            <a:pPr lvl="3"/>
            <a:r>
              <a:rPr lang="en-US" dirty="0"/>
              <a:t>Prioritizes growth in </a:t>
            </a:r>
            <a:r>
              <a:rPr lang="en-US" i="1" u="sng" dirty="0"/>
              <a:t>ridership</a:t>
            </a:r>
            <a:r>
              <a:rPr lang="en-US" dirty="0"/>
              <a:t> observed with Route 23</a:t>
            </a:r>
          </a:p>
        </p:txBody>
      </p:sp>
    </p:spTree>
    <p:extLst>
      <p:ext uri="{BB962C8B-B14F-4D97-AF65-F5344CB8AC3E}">
        <p14:creationId xmlns:p14="http://schemas.microsoft.com/office/powerpoint/2010/main" val="187690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4A04-A533-EF94-ADDA-FA69E3DF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4100" dirty="0"/>
              <a:t>Route W: Ridership Route</a:t>
            </a:r>
          </a:p>
        </p:txBody>
      </p:sp>
      <p:sp>
        <p:nvSpPr>
          <p:cNvPr id="32" name="Content Placeholder 19">
            <a:extLst>
              <a:ext uri="{FF2B5EF4-FFF2-40B4-BE49-F238E27FC236}">
                <a16:creationId xmlns:a16="http://schemas.microsoft.com/office/drawing/2014/main" id="{7F4F3893-F712-FB62-7846-2438A2FAA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M-F</a:t>
            </a:r>
          </a:p>
          <a:p>
            <a:r>
              <a:rPr lang="en-US" sz="1800" dirty="0"/>
              <a:t>6am – 6pm</a:t>
            </a:r>
          </a:p>
          <a:p>
            <a:r>
              <a:rPr lang="en-US" sz="1800" dirty="0"/>
              <a:t>Runs every half hour</a:t>
            </a:r>
          </a:p>
          <a:p>
            <a:r>
              <a:rPr lang="en-US" sz="1800" dirty="0"/>
              <a:t>Runs clockwise</a:t>
            </a:r>
          </a:p>
          <a:p>
            <a:r>
              <a:rPr lang="en-US" sz="1800" dirty="0"/>
              <a:t>Has three primary benefits</a:t>
            </a:r>
          </a:p>
          <a:p>
            <a:pPr lvl="1"/>
            <a:r>
              <a:rPr lang="en-US" sz="1400" dirty="0"/>
              <a:t>1) serves current and future Route 23 users</a:t>
            </a:r>
          </a:p>
          <a:p>
            <a:pPr lvl="1"/>
            <a:r>
              <a:rPr lang="en-US" sz="1400" dirty="0"/>
              <a:t>2) half-hour service lends itself to higher ridership utilization</a:t>
            </a:r>
          </a:p>
          <a:p>
            <a:pPr lvl="1"/>
            <a:r>
              <a:rPr lang="en-US" sz="1400" dirty="0"/>
              <a:t>3) largest clusters of SRT ridership all receive dramatically higher levels of service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8A8B9D57-52C8-BCEA-FBD4-8E6FD692A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r="6955" b="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EA3A2-E170-049C-19FC-F0CA0FC0DE27}"/>
              </a:ext>
            </a:extLst>
          </p:cNvPr>
          <p:cNvSpPr txBox="1"/>
          <p:nvPr/>
        </p:nvSpPr>
        <p:spPr>
          <a:xfrm>
            <a:off x="8935453" y="6427113"/>
            <a:ext cx="32565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/>
              <a:t>Pending Route Finalization</a:t>
            </a:r>
          </a:p>
        </p:txBody>
      </p:sp>
    </p:spTree>
    <p:extLst>
      <p:ext uri="{BB962C8B-B14F-4D97-AF65-F5344CB8AC3E}">
        <p14:creationId xmlns:p14="http://schemas.microsoft.com/office/powerpoint/2010/main" val="397286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tro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471D02-CC1C-4C95-9E85-734A4532686D}" vid="{6046C797-8DB9-4DA9-8FD0-4949978424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8488</TotalTime>
  <Words>1250</Words>
  <Application>Microsoft Office PowerPoint</Application>
  <PresentationFormat>Widescreen</PresentationFormat>
  <Paragraphs>194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1_Office Theme</vt:lpstr>
      <vt:lpstr>Approval of Metro Transit Bus Routes &amp; Paratransit Service for the City of Sun Prairie</vt:lpstr>
      <vt:lpstr>PowerPoint Presentation</vt:lpstr>
      <vt:lpstr>Key takeaways from Survey Results</vt:lpstr>
      <vt:lpstr>Key Takeaways from engagement: Pros</vt:lpstr>
      <vt:lpstr>Key Takeaways from engagement: Cons/adjustments needed</vt:lpstr>
      <vt:lpstr>Serving the needs of SRT riders AND Current Route 23 Riders</vt:lpstr>
      <vt:lpstr>PowerPoint Presentation</vt:lpstr>
      <vt:lpstr>Two-Route Concept: Ridership AND Coverage</vt:lpstr>
      <vt:lpstr>Route W: Ridership Route</vt:lpstr>
      <vt:lpstr>PowerPoint Presentation</vt:lpstr>
      <vt:lpstr>Route S: Coverage Route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Improvements in Service to Following Locations compared to JWA Route</vt:lpstr>
      <vt:lpstr>Reductions in Service to Following Locations compared to JWA Route</vt:lpstr>
      <vt:lpstr>Same level of Service as JWA Route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Infrastructure Needs</vt:lpstr>
      <vt:lpstr>Next Steps</vt:lpstr>
      <vt:lpstr>Local Transit Service Planning Process (2022)</vt:lpstr>
      <vt:lpstr>Local Transit Service Planning Process (2023)</vt:lpstr>
    </vt:vector>
  </TitlesOfParts>
  <Company>City of Sun Prairie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Sun Prairie Bus Service</dc:title>
  <dc:creator>Alexander Brown</dc:creator>
  <cp:lastModifiedBy>Alexander Brown</cp:lastModifiedBy>
  <cp:revision>7</cp:revision>
  <dcterms:created xsi:type="dcterms:W3CDTF">2022-07-19T20:49:35Z</dcterms:created>
  <dcterms:modified xsi:type="dcterms:W3CDTF">2022-10-17T21:00:21Z</dcterms:modified>
</cp:coreProperties>
</file>